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0F4E-0737-472E-9CB3-6052EFBF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2B2B-3942-425C-B998-023B1DE23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ADFA-CF3E-4C64-8A98-AA0D1B0E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C744-3F8F-4593-A290-DA047D23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8432-E36B-435B-BA22-5FC509D6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6BF-FA8B-48E2-8C87-A3DD57D2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3EA3-DA0C-41EA-A938-64E518613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8223-FF6C-4A48-98C5-5BB4105B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4627-391F-483E-B60C-6973345E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5044-383A-40C6-A86F-F8D95E73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06E0D-156E-4454-A6E3-A31C4E56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E9098-5619-417F-9C9F-2AE3AAE2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C318-370D-4F7C-92D6-1C6198AC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F84-5809-46FF-9FA7-6A010024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AFAD-473E-4F67-AA03-A3F275DE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5BA1-6F95-41D0-8E30-B3654B5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FF35-660C-4262-9070-64330406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69DB-8822-4BD9-88C1-955B6FA8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7CCB-1340-4452-A883-878A511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BDA8-55E0-4E6B-BC75-87505631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3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58E-5E81-4B3A-8F08-5B020D67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D0A0-E22D-4037-8371-E628D270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795C-0748-43D1-A4E4-012BF45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4BFE-B22F-4BD3-85F3-BCB8D69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B786-17ED-4AF6-A51A-2C340F0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7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5C9-FD41-4B25-B348-6AF6E3FC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2CF6-2BD8-4556-9024-1046E70CB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FFFC8-9F61-4B8C-9B02-3DC5E6B1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CA95-B030-4FF0-9E7D-DFAF46BA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32F76-E3DD-4E6A-A69B-EEE73CC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6FAF5-7E83-4BC2-BD31-69E0BA0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C5FF-A7EA-4F9C-A4E6-DFFACEBA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DB8C-EBE5-4A74-AB04-B5A6493C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193EB-5798-429D-AF0F-095C0B5B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C61B9-A072-422F-967F-DC69FD7B6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455C7-7A8D-47CE-A3C7-CE090078B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D2848-AD79-49DD-9153-2C93272E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51365-C498-47B5-AFE5-99C58B5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2EA22-D65A-4A2F-AAB0-C65E327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7B5D-9D2B-43E6-9A0F-20F2B9CF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3C5CA-25CE-477D-BA2F-B181116A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E0167-6912-4913-AB1E-A3A9A334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2328-0074-46BC-9DE8-9121297C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F9ABE-D53D-46B4-9819-938105C7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9F8C9-2579-4E1C-B56D-C762A16A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8684-5132-4D0D-982B-07814D1F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58BC-527F-4565-8669-3E9D34CA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6C76-D041-4D9A-A588-70427CB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997D-09E1-4646-AA8A-ADBE2CE0C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9C57-B6BA-4869-A8E5-93EDFDA0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8D0E-F5B7-415F-88FF-24638ED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7917B-FB1D-4BE0-854D-C4B810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8616-3743-4C55-AB40-C7DE618F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6F65C-7DDA-4FE7-AF9D-73D49E5B9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06BA-4A36-423F-8148-E44EF81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EF6A-C65F-4D33-BF59-38D0447C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9572-82A7-487C-A280-C7CE4459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66DB-53BD-4CC3-B7C4-5BE3F4C3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AD31-8BB4-4F14-8792-B61AAFE9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0B094-8CA6-4046-BF0C-CAD1A86C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6C07-224B-4032-8BE2-078CA759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3B41-94FA-4E76-BB58-5C76A30A3096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C96D-0518-4AB7-A021-3605428D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834F-4651-4E2F-8D7E-DE492B87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799-A773-4E39-8121-56F05A0EF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77B2F-1570-496C-AE1F-A1FC09FDF106}"/>
              </a:ext>
            </a:extLst>
          </p:cNvPr>
          <p:cNvSpPr txBox="1"/>
          <p:nvPr/>
        </p:nvSpPr>
        <p:spPr>
          <a:xfrm>
            <a:off x="1125415" y="0"/>
            <a:ext cx="120138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Deploying a highly available, resilient, fault tolerant Website 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85A9-E0FE-4270-AFB4-97CAAC653F4B}"/>
              </a:ext>
            </a:extLst>
          </p:cNvPr>
          <p:cNvSpPr txBox="1"/>
          <p:nvPr/>
        </p:nvSpPr>
        <p:spPr>
          <a:xfrm>
            <a:off x="436099" y="886265"/>
            <a:ext cx="1095873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Services: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Amazon S3 (Amazon Simple Storage Service)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Amazon VPC (Amazon Virtual Private Cloud)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AZ (Availability Zone)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Amazon EC2 (Amazon Elastic Compute Cloud)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ELB (Elastic Load Balancing)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ASG (Auto Scaling Groups)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Amazon RDS (</a:t>
            </a:r>
            <a:r>
              <a:rPr lang="en-IN" sz="2400" b="0" i="0" dirty="0">
                <a:effectLst/>
                <a:latin typeface="Google Sans"/>
              </a:rPr>
              <a:t>Amazon Relational Database Service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Amazon CloudFront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89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55FAC4-2E3E-4E62-8451-D1587D68CB66}"/>
              </a:ext>
            </a:extLst>
          </p:cNvPr>
          <p:cNvSpPr/>
          <p:nvPr/>
        </p:nvSpPr>
        <p:spPr>
          <a:xfrm>
            <a:off x="2299512" y="58135"/>
            <a:ext cx="2138290" cy="520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9C820D-4ECA-42FD-B1F7-E36449021C75}"/>
              </a:ext>
            </a:extLst>
          </p:cNvPr>
          <p:cNvSpPr/>
          <p:nvPr/>
        </p:nvSpPr>
        <p:spPr>
          <a:xfrm>
            <a:off x="4050386" y="604601"/>
            <a:ext cx="2138290" cy="520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6BAC8-4007-4D30-B2B8-3658AF4C4C6D}"/>
              </a:ext>
            </a:extLst>
          </p:cNvPr>
          <p:cNvSpPr/>
          <p:nvPr/>
        </p:nvSpPr>
        <p:spPr>
          <a:xfrm>
            <a:off x="1167617" y="1434905"/>
            <a:ext cx="10128739" cy="51487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E6F77-3FD2-42F5-9F3A-F7A9BB7933D5}"/>
              </a:ext>
            </a:extLst>
          </p:cNvPr>
          <p:cNvSpPr txBox="1"/>
          <p:nvPr/>
        </p:nvSpPr>
        <p:spPr>
          <a:xfrm>
            <a:off x="1287193" y="1549232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Account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D5673-B101-40B4-85FA-FE563CF9F789}"/>
              </a:ext>
            </a:extLst>
          </p:cNvPr>
          <p:cNvSpPr/>
          <p:nvPr/>
        </p:nvSpPr>
        <p:spPr>
          <a:xfrm>
            <a:off x="1392702" y="2029319"/>
            <a:ext cx="7315197" cy="445588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D05A4-D4ED-4015-A5FB-5905BF074295}"/>
              </a:ext>
            </a:extLst>
          </p:cNvPr>
          <p:cNvSpPr txBox="1"/>
          <p:nvPr/>
        </p:nvSpPr>
        <p:spPr>
          <a:xfrm>
            <a:off x="1737359" y="2117187"/>
            <a:ext cx="6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7A786C-6C16-45AB-B5B0-3EE0E5B30BBB}"/>
              </a:ext>
            </a:extLst>
          </p:cNvPr>
          <p:cNvSpPr/>
          <p:nvPr/>
        </p:nvSpPr>
        <p:spPr>
          <a:xfrm>
            <a:off x="1737359" y="2648917"/>
            <a:ext cx="3189125" cy="361861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F38AEF-7E77-4A6D-B753-B41AAC58BB44}"/>
              </a:ext>
            </a:extLst>
          </p:cNvPr>
          <p:cNvSpPr/>
          <p:nvPr/>
        </p:nvSpPr>
        <p:spPr>
          <a:xfrm>
            <a:off x="5119531" y="2641857"/>
            <a:ext cx="3189125" cy="361861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CA2F14-E88F-4792-A002-5FB7DFE44B3F}"/>
              </a:ext>
            </a:extLst>
          </p:cNvPr>
          <p:cNvSpPr/>
          <p:nvPr/>
        </p:nvSpPr>
        <p:spPr>
          <a:xfrm>
            <a:off x="4318778" y="2375182"/>
            <a:ext cx="1646590" cy="648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ALB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5A8C7B-1026-43C7-A626-009DD99461D1}"/>
              </a:ext>
            </a:extLst>
          </p:cNvPr>
          <p:cNvSpPr txBox="1"/>
          <p:nvPr/>
        </p:nvSpPr>
        <p:spPr>
          <a:xfrm>
            <a:off x="1917240" y="2788304"/>
            <a:ext cx="14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AZ1-Subnet1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2F9B22-8A64-4694-9786-1E091966F4F2}"/>
              </a:ext>
            </a:extLst>
          </p:cNvPr>
          <p:cNvSpPr txBox="1"/>
          <p:nvPr/>
        </p:nvSpPr>
        <p:spPr>
          <a:xfrm>
            <a:off x="6897205" y="2788304"/>
            <a:ext cx="14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AZ2-Subnet2</a:t>
            </a:r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91821A-6626-4E19-B63B-7EBD73510EFE}"/>
              </a:ext>
            </a:extLst>
          </p:cNvPr>
          <p:cNvSpPr/>
          <p:nvPr/>
        </p:nvSpPr>
        <p:spPr>
          <a:xfrm>
            <a:off x="2234854" y="3369612"/>
            <a:ext cx="2278966" cy="62249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  <a:p>
            <a:pPr algn="ctr"/>
            <a:r>
              <a:rPr lang="en-US" dirty="0"/>
              <a:t>Website Writer Node</a:t>
            </a:r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585F53-BE78-41A6-B46F-0B8F68E638A1}"/>
              </a:ext>
            </a:extLst>
          </p:cNvPr>
          <p:cNvSpPr/>
          <p:nvPr/>
        </p:nvSpPr>
        <p:spPr>
          <a:xfrm>
            <a:off x="2032000" y="4336550"/>
            <a:ext cx="6125030" cy="8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F8149C-ECF7-4FB5-9540-90AA5701E4BE}"/>
              </a:ext>
            </a:extLst>
          </p:cNvPr>
          <p:cNvSpPr/>
          <p:nvPr/>
        </p:nvSpPr>
        <p:spPr>
          <a:xfrm>
            <a:off x="2229052" y="4400134"/>
            <a:ext cx="2475915" cy="622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  <a:p>
            <a:pPr algn="ctr"/>
            <a:r>
              <a:rPr lang="en-US" dirty="0"/>
              <a:t>Website Reader Node 1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C4AB9A-C7D1-42AD-B99E-5DB297422522}"/>
              </a:ext>
            </a:extLst>
          </p:cNvPr>
          <p:cNvSpPr/>
          <p:nvPr/>
        </p:nvSpPr>
        <p:spPr>
          <a:xfrm>
            <a:off x="5319822" y="4389535"/>
            <a:ext cx="2475915" cy="622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  <a:p>
            <a:pPr algn="ctr"/>
            <a:r>
              <a:rPr lang="en-US" dirty="0"/>
              <a:t>Website Reader Node 2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4CA26F-3884-410F-AB13-3F7344AECAB4}"/>
              </a:ext>
            </a:extLst>
          </p:cNvPr>
          <p:cNvSpPr txBox="1"/>
          <p:nvPr/>
        </p:nvSpPr>
        <p:spPr>
          <a:xfrm>
            <a:off x="6225453" y="3927146"/>
            <a:ext cx="227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 Scaling Group</a:t>
            </a:r>
            <a:endParaRPr lang="en-IN" dirty="0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3D55F1D4-E836-4E6A-858F-46B44F6CB22E}"/>
              </a:ext>
            </a:extLst>
          </p:cNvPr>
          <p:cNvSpPr/>
          <p:nvPr/>
        </p:nvSpPr>
        <p:spPr>
          <a:xfrm>
            <a:off x="2963927" y="5467986"/>
            <a:ext cx="1007944" cy="746287"/>
          </a:xfrm>
          <a:prstGeom prst="ca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RDS Master</a:t>
            </a:r>
            <a:endParaRPr lang="en-IN" dirty="0"/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E80A1797-0BF4-4045-B2EB-DCEAD60E73A4}"/>
              </a:ext>
            </a:extLst>
          </p:cNvPr>
          <p:cNvSpPr/>
          <p:nvPr/>
        </p:nvSpPr>
        <p:spPr>
          <a:xfrm>
            <a:off x="6754857" y="5479907"/>
            <a:ext cx="1007944" cy="746287"/>
          </a:xfrm>
          <a:prstGeom prst="ca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RDS Stand by</a:t>
            </a:r>
            <a:endParaRPr lang="en-IN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DEBEFC2-D7B8-4D8F-AB31-D041D74BEBAA}"/>
              </a:ext>
            </a:extLst>
          </p:cNvPr>
          <p:cNvCxnSpPr>
            <a:cxnSpLocks/>
            <a:stCxn id="81" idx="4"/>
            <a:endCxn id="82" idx="2"/>
          </p:cNvCxnSpPr>
          <p:nvPr/>
        </p:nvCxnSpPr>
        <p:spPr>
          <a:xfrm>
            <a:off x="3971871" y="5841130"/>
            <a:ext cx="2782986" cy="119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004C7A-3F92-41C2-9A43-8C46D442EC7C}"/>
              </a:ext>
            </a:extLst>
          </p:cNvPr>
          <p:cNvCxnSpPr>
            <a:stCxn id="2" idx="4"/>
            <a:endCxn id="76" idx="0"/>
          </p:cNvCxnSpPr>
          <p:nvPr/>
        </p:nvCxnSpPr>
        <p:spPr>
          <a:xfrm>
            <a:off x="3368657" y="578640"/>
            <a:ext cx="5680" cy="27909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ABD7B56-C941-4740-ABF8-3606A937F209}"/>
              </a:ext>
            </a:extLst>
          </p:cNvPr>
          <p:cNvCxnSpPr>
            <a:stCxn id="4" idx="4"/>
          </p:cNvCxnSpPr>
          <p:nvPr/>
        </p:nvCxnSpPr>
        <p:spPr>
          <a:xfrm>
            <a:off x="5119531" y="1125106"/>
            <a:ext cx="22542" cy="12435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F643D61-F3BC-4194-A226-418772EA107B}"/>
              </a:ext>
            </a:extLst>
          </p:cNvPr>
          <p:cNvCxnSpPr>
            <a:endCxn id="78" idx="0"/>
          </p:cNvCxnSpPr>
          <p:nvPr/>
        </p:nvCxnSpPr>
        <p:spPr>
          <a:xfrm rot="5400000">
            <a:off x="3397797" y="3092963"/>
            <a:ext cx="1376385" cy="1237957"/>
          </a:xfrm>
          <a:prstGeom prst="bentConnector3">
            <a:avLst>
              <a:gd name="adj1" fmla="val 79527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FEC122D-546A-4775-BBB4-386965AFE843}"/>
              </a:ext>
            </a:extLst>
          </p:cNvPr>
          <p:cNvCxnSpPr>
            <a:endCxn id="79" idx="0"/>
          </p:cNvCxnSpPr>
          <p:nvPr/>
        </p:nvCxnSpPr>
        <p:spPr>
          <a:xfrm rot="16200000" flipH="1">
            <a:off x="5339197" y="3170952"/>
            <a:ext cx="1365786" cy="1071380"/>
          </a:xfrm>
          <a:prstGeom prst="bentConnector3">
            <a:avLst>
              <a:gd name="adj1" fmla="val 90383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A67899-0A70-40AF-A968-7FDB3E47EF53}"/>
              </a:ext>
            </a:extLst>
          </p:cNvPr>
          <p:cNvCxnSpPr>
            <a:stCxn id="78" idx="2"/>
            <a:endCxn id="81" idx="1"/>
          </p:cNvCxnSpPr>
          <p:nvPr/>
        </p:nvCxnSpPr>
        <p:spPr>
          <a:xfrm>
            <a:off x="3467010" y="5022629"/>
            <a:ext cx="889" cy="4453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408E496-D9AF-4C93-B476-3D97615408E8}"/>
              </a:ext>
            </a:extLst>
          </p:cNvPr>
          <p:cNvCxnSpPr>
            <a:stCxn id="79" idx="2"/>
          </p:cNvCxnSpPr>
          <p:nvPr/>
        </p:nvCxnSpPr>
        <p:spPr>
          <a:xfrm rot="5400000">
            <a:off x="4862296" y="3616744"/>
            <a:ext cx="300199" cy="3090770"/>
          </a:xfrm>
          <a:prstGeom prst="bentConnector2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13D9132-9AAB-48E2-9C7D-E1A8A5FA26C7}"/>
              </a:ext>
            </a:extLst>
          </p:cNvPr>
          <p:cNvSpPr/>
          <p:nvPr/>
        </p:nvSpPr>
        <p:spPr>
          <a:xfrm>
            <a:off x="8998857" y="2525743"/>
            <a:ext cx="2025526" cy="72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CloudFront Distribution</a:t>
            </a:r>
            <a:endParaRPr lang="en-IN" dirty="0"/>
          </a:p>
        </p:txBody>
      </p:sp>
      <p:pic>
        <p:nvPicPr>
          <p:cNvPr id="107" name="Graphic 8">
            <a:extLst>
              <a:ext uri="{FF2B5EF4-FFF2-40B4-BE49-F238E27FC236}">
                <a16:creationId xmlns:a16="http://schemas.microsoft.com/office/drawing/2014/main" id="{D9F49F68-BC74-4BEC-B74A-7637E471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112" y="3430784"/>
            <a:ext cx="654529" cy="58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F473EFA-6D99-472A-A0D5-17F1AB4863C4}"/>
              </a:ext>
            </a:extLst>
          </p:cNvPr>
          <p:cNvSpPr txBox="1"/>
          <p:nvPr/>
        </p:nvSpPr>
        <p:spPr>
          <a:xfrm>
            <a:off x="9144000" y="4037194"/>
            <a:ext cx="202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 Code Bucket</a:t>
            </a:r>
            <a:endParaRPr lang="en-IN" dirty="0"/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id="{1660B371-DFB6-4B63-A264-B15538E7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764" y="4904918"/>
            <a:ext cx="654529" cy="58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160FE89-62EA-41F4-AB85-A3BE4E59B08D}"/>
              </a:ext>
            </a:extLst>
          </p:cNvPr>
          <p:cNvSpPr txBox="1"/>
          <p:nvPr/>
        </p:nvSpPr>
        <p:spPr>
          <a:xfrm>
            <a:off x="9093199" y="5495877"/>
            <a:ext cx="202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  <a:p>
            <a:pPr algn="ctr"/>
            <a:r>
              <a:rPr lang="en-US" dirty="0"/>
              <a:t>Bucket</a:t>
            </a:r>
            <a:endParaRPr lang="en-I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2F1A788-A6AF-4B6E-A2E7-C3D37AA0CAA3}"/>
              </a:ext>
            </a:extLst>
          </p:cNvPr>
          <p:cNvCxnSpPr>
            <a:stCxn id="76" idx="3"/>
            <a:endCxn id="107" idx="1"/>
          </p:cNvCxnSpPr>
          <p:nvPr/>
        </p:nvCxnSpPr>
        <p:spPr>
          <a:xfrm>
            <a:off x="4513820" y="3680861"/>
            <a:ext cx="5286292" cy="421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E324BD3-3631-463A-816F-A268243B2B15}"/>
              </a:ext>
            </a:extLst>
          </p:cNvPr>
          <p:cNvCxnSpPr>
            <a:stCxn id="79" idx="3"/>
          </p:cNvCxnSpPr>
          <p:nvPr/>
        </p:nvCxnSpPr>
        <p:spPr>
          <a:xfrm flipV="1">
            <a:off x="7795737" y="3927146"/>
            <a:ext cx="1987285" cy="773637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6615352-8A3B-477F-990A-74CD268B4131}"/>
              </a:ext>
            </a:extLst>
          </p:cNvPr>
          <p:cNvSpPr txBox="1"/>
          <p:nvPr/>
        </p:nvSpPr>
        <p:spPr>
          <a:xfrm>
            <a:off x="942534" y="206061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IP Address</a:t>
            </a:r>
            <a:endParaRPr lang="en-IN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9E42439-B408-4EAC-95A4-034E888FB642}"/>
              </a:ext>
            </a:extLst>
          </p:cNvPr>
          <p:cNvSpPr txBox="1"/>
          <p:nvPr/>
        </p:nvSpPr>
        <p:spPr>
          <a:xfrm>
            <a:off x="6188676" y="793978"/>
            <a:ext cx="19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 URL or DNS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7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Sankar Chandu</dc:creator>
  <cp:lastModifiedBy>Siva Sankar Chandu</cp:lastModifiedBy>
  <cp:revision>8</cp:revision>
  <dcterms:created xsi:type="dcterms:W3CDTF">2020-12-17T12:48:20Z</dcterms:created>
  <dcterms:modified xsi:type="dcterms:W3CDTF">2020-12-17T13:39:30Z</dcterms:modified>
</cp:coreProperties>
</file>