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m</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i</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a:t>
            </a:r>
            <a:r>
              <a:rPr altLang="en-IN" b="0" cap="none" dirty="0" sz="1100" i="0" lang="en-US" strike="noStrike" u="none">
                <a:solidFill>
                  <a:schemeClr val="tx1"/>
                </a:solidFill>
                <a:latin typeface="Arial"/>
                <a:ea typeface="Arial"/>
                <a:cs typeface="Arial"/>
                <a:sym typeface="Arial"/>
              </a:rPr>
              <a:t>4</a:t>
            </a:r>
            <a:r>
              <a:rPr altLang="en-IN" b="0" cap="none" dirty="0" sz="1100" i="0" lang="en-US" strike="noStrike" u="none">
                <a:solidFill>
                  <a:schemeClr val="tx1"/>
                </a:solidFill>
                <a:latin typeface="Arial"/>
                <a:ea typeface="Arial"/>
                <a:cs typeface="Arial"/>
                <a:sym typeface="Arial"/>
              </a:rPr>
              <a:t>8</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421640"/>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bb8a71209c9a46fd85d83fe3cb670dab</vt:lpwstr>
  </property>
</Properties>
</file>