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83448" y="0"/>
            <a:ext cx="2334260" cy="770890"/>
          </a:xfrm>
          <a:custGeom>
            <a:avLst/>
            <a:gdLst/>
            <a:ahLst/>
            <a:cxnLst/>
            <a:rect l="l" t="t" r="r" b="b"/>
            <a:pathLst>
              <a:path w="2334259" h="770890">
                <a:moveTo>
                  <a:pt x="2333654" y="0"/>
                </a:moveTo>
                <a:lnTo>
                  <a:pt x="0" y="0"/>
                </a:lnTo>
                <a:lnTo>
                  <a:pt x="7008" y="16548"/>
                </a:lnTo>
                <a:lnTo>
                  <a:pt x="35799" y="76314"/>
                </a:lnTo>
                <a:lnTo>
                  <a:pt x="67486" y="135356"/>
                </a:lnTo>
                <a:lnTo>
                  <a:pt x="102042" y="191516"/>
                </a:lnTo>
                <a:lnTo>
                  <a:pt x="139482" y="246227"/>
                </a:lnTo>
                <a:lnTo>
                  <a:pt x="179804" y="299504"/>
                </a:lnTo>
                <a:lnTo>
                  <a:pt x="223010" y="349910"/>
                </a:lnTo>
                <a:lnTo>
                  <a:pt x="269085" y="398145"/>
                </a:lnTo>
                <a:lnTo>
                  <a:pt x="317320" y="443509"/>
                </a:lnTo>
                <a:lnTo>
                  <a:pt x="367726" y="486714"/>
                </a:lnTo>
                <a:lnTo>
                  <a:pt x="420292" y="527024"/>
                </a:lnTo>
                <a:lnTo>
                  <a:pt x="475727" y="565188"/>
                </a:lnTo>
                <a:lnTo>
                  <a:pt x="531886" y="599744"/>
                </a:lnTo>
                <a:lnTo>
                  <a:pt x="590205" y="631431"/>
                </a:lnTo>
                <a:lnTo>
                  <a:pt x="650682" y="660234"/>
                </a:lnTo>
                <a:lnTo>
                  <a:pt x="711884" y="685431"/>
                </a:lnTo>
                <a:lnTo>
                  <a:pt x="774520" y="707745"/>
                </a:lnTo>
                <a:lnTo>
                  <a:pt x="838604" y="726465"/>
                </a:lnTo>
                <a:lnTo>
                  <a:pt x="902688" y="741591"/>
                </a:lnTo>
                <a:lnTo>
                  <a:pt x="968195" y="753821"/>
                </a:lnTo>
                <a:lnTo>
                  <a:pt x="1034451" y="762469"/>
                </a:lnTo>
                <a:lnTo>
                  <a:pt x="1100681" y="768223"/>
                </a:lnTo>
                <a:lnTo>
                  <a:pt x="1166925" y="769670"/>
                </a:lnTo>
                <a:lnTo>
                  <a:pt x="1166925" y="770382"/>
                </a:lnTo>
                <a:lnTo>
                  <a:pt x="1233155" y="768946"/>
                </a:lnTo>
                <a:lnTo>
                  <a:pt x="1299398" y="763193"/>
                </a:lnTo>
                <a:lnTo>
                  <a:pt x="1365641" y="754545"/>
                </a:lnTo>
                <a:lnTo>
                  <a:pt x="1431161" y="742302"/>
                </a:lnTo>
                <a:lnTo>
                  <a:pt x="1495245" y="727189"/>
                </a:lnTo>
                <a:lnTo>
                  <a:pt x="1559316" y="707745"/>
                </a:lnTo>
                <a:lnTo>
                  <a:pt x="1621953" y="686155"/>
                </a:lnTo>
                <a:lnTo>
                  <a:pt x="1683167" y="660234"/>
                </a:lnTo>
                <a:lnTo>
                  <a:pt x="1742920" y="631431"/>
                </a:lnTo>
                <a:lnTo>
                  <a:pt x="1801963" y="599744"/>
                </a:lnTo>
                <a:lnTo>
                  <a:pt x="1858122" y="565188"/>
                </a:lnTo>
                <a:lnTo>
                  <a:pt x="1912834" y="527748"/>
                </a:lnTo>
                <a:lnTo>
                  <a:pt x="1966123" y="487426"/>
                </a:lnTo>
                <a:lnTo>
                  <a:pt x="2016516" y="444233"/>
                </a:lnTo>
                <a:lnTo>
                  <a:pt x="2064764" y="398145"/>
                </a:lnTo>
                <a:lnTo>
                  <a:pt x="2110115" y="349910"/>
                </a:lnTo>
                <a:lnTo>
                  <a:pt x="2153321" y="299504"/>
                </a:lnTo>
                <a:lnTo>
                  <a:pt x="2193643" y="246951"/>
                </a:lnTo>
                <a:lnTo>
                  <a:pt x="2231807" y="191516"/>
                </a:lnTo>
                <a:lnTo>
                  <a:pt x="2266363" y="135356"/>
                </a:lnTo>
                <a:lnTo>
                  <a:pt x="2298037" y="77025"/>
                </a:lnTo>
                <a:lnTo>
                  <a:pt x="2326841" y="16548"/>
                </a:lnTo>
                <a:lnTo>
                  <a:pt x="233365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9049375"/>
            <a:ext cx="1247775" cy="1238250"/>
          </a:xfrm>
          <a:custGeom>
            <a:avLst/>
            <a:gdLst/>
            <a:ahLst/>
            <a:cxnLst/>
            <a:rect l="l" t="t" r="r" b="b"/>
            <a:pathLst>
              <a:path w="1247775" h="1238250">
                <a:moveTo>
                  <a:pt x="0" y="0"/>
                </a:moveTo>
                <a:lnTo>
                  <a:pt x="0" y="1237622"/>
                </a:lnTo>
                <a:lnTo>
                  <a:pt x="1247779" y="1237622"/>
                </a:lnTo>
                <a:lnTo>
                  <a:pt x="1241271" y="1137123"/>
                </a:lnTo>
                <a:lnTo>
                  <a:pt x="1232633" y="1070884"/>
                </a:lnTo>
                <a:lnTo>
                  <a:pt x="1220395" y="1005366"/>
                </a:lnTo>
                <a:lnTo>
                  <a:pt x="1205274" y="940566"/>
                </a:lnTo>
                <a:lnTo>
                  <a:pt x="1186552" y="877204"/>
                </a:lnTo>
                <a:lnTo>
                  <a:pt x="1164233" y="814563"/>
                </a:lnTo>
                <a:lnTo>
                  <a:pt x="1138312" y="753365"/>
                </a:lnTo>
                <a:lnTo>
                  <a:pt x="1110232" y="692887"/>
                </a:lnTo>
                <a:lnTo>
                  <a:pt x="1078552" y="634566"/>
                </a:lnTo>
                <a:lnTo>
                  <a:pt x="1043275" y="577689"/>
                </a:lnTo>
                <a:lnTo>
                  <a:pt x="1005834" y="522964"/>
                </a:lnTo>
                <a:lnTo>
                  <a:pt x="965512" y="470408"/>
                </a:lnTo>
                <a:lnTo>
                  <a:pt x="922312" y="420004"/>
                </a:lnTo>
                <a:lnTo>
                  <a:pt x="876235" y="371770"/>
                </a:lnTo>
                <a:lnTo>
                  <a:pt x="827995" y="325688"/>
                </a:lnTo>
                <a:lnTo>
                  <a:pt x="777596" y="282487"/>
                </a:lnTo>
                <a:lnTo>
                  <a:pt x="725036" y="242170"/>
                </a:lnTo>
                <a:lnTo>
                  <a:pt x="670317" y="204730"/>
                </a:lnTo>
                <a:lnTo>
                  <a:pt x="613435" y="169447"/>
                </a:lnTo>
                <a:lnTo>
                  <a:pt x="555114" y="137767"/>
                </a:lnTo>
                <a:lnTo>
                  <a:pt x="494635" y="109689"/>
                </a:lnTo>
                <a:lnTo>
                  <a:pt x="433437" y="83768"/>
                </a:lnTo>
                <a:lnTo>
                  <a:pt x="370795" y="61448"/>
                </a:lnTo>
                <a:lnTo>
                  <a:pt x="307433" y="42731"/>
                </a:lnTo>
                <a:lnTo>
                  <a:pt x="242634" y="27610"/>
                </a:lnTo>
                <a:lnTo>
                  <a:pt x="177115" y="15371"/>
                </a:lnTo>
                <a:lnTo>
                  <a:pt x="110876" y="6729"/>
                </a:lnTo>
                <a:lnTo>
                  <a:pt x="44638" y="969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1216660" cy="1263650"/>
          </a:xfrm>
          <a:custGeom>
            <a:avLst/>
            <a:gdLst/>
            <a:ahLst/>
            <a:cxnLst/>
            <a:rect l="l" t="t" r="r" b="b"/>
            <a:pathLst>
              <a:path w="1216660" h="1263650">
                <a:moveTo>
                  <a:pt x="1216598" y="0"/>
                </a:moveTo>
                <a:lnTo>
                  <a:pt x="1215280" y="60439"/>
                </a:lnTo>
                <a:lnTo>
                  <a:pt x="1209521" y="126669"/>
                </a:lnTo>
                <a:lnTo>
                  <a:pt x="1200883" y="192912"/>
                </a:lnTo>
                <a:lnTo>
                  <a:pt x="1188644" y="258432"/>
                </a:lnTo>
                <a:lnTo>
                  <a:pt x="1173524" y="322503"/>
                </a:lnTo>
                <a:lnTo>
                  <a:pt x="1154802" y="386587"/>
                </a:lnTo>
                <a:lnTo>
                  <a:pt x="1132483" y="449224"/>
                </a:lnTo>
                <a:lnTo>
                  <a:pt x="1107286" y="510425"/>
                </a:lnTo>
                <a:lnTo>
                  <a:pt x="1078487" y="570903"/>
                </a:lnTo>
                <a:lnTo>
                  <a:pt x="1046807" y="629221"/>
                </a:lnTo>
                <a:lnTo>
                  <a:pt x="1012249" y="685380"/>
                </a:lnTo>
                <a:lnTo>
                  <a:pt x="974089" y="740816"/>
                </a:lnTo>
                <a:lnTo>
                  <a:pt x="933772" y="793381"/>
                </a:lnTo>
                <a:lnTo>
                  <a:pt x="890572" y="843775"/>
                </a:lnTo>
                <a:lnTo>
                  <a:pt x="845214" y="892009"/>
                </a:lnTo>
                <a:lnTo>
                  <a:pt x="796974" y="938085"/>
                </a:lnTo>
                <a:lnTo>
                  <a:pt x="746575" y="981290"/>
                </a:lnTo>
                <a:lnTo>
                  <a:pt x="693295" y="1021613"/>
                </a:lnTo>
                <a:lnTo>
                  <a:pt x="638581" y="1059052"/>
                </a:lnTo>
                <a:lnTo>
                  <a:pt x="582424" y="1093609"/>
                </a:lnTo>
                <a:lnTo>
                  <a:pt x="523383" y="1125283"/>
                </a:lnTo>
                <a:lnTo>
                  <a:pt x="463624" y="1154087"/>
                </a:lnTo>
                <a:lnTo>
                  <a:pt x="402426" y="1180007"/>
                </a:lnTo>
                <a:lnTo>
                  <a:pt x="339789" y="1201597"/>
                </a:lnTo>
                <a:lnTo>
                  <a:pt x="275709" y="1221041"/>
                </a:lnTo>
                <a:lnTo>
                  <a:pt x="211634" y="1236167"/>
                </a:lnTo>
                <a:lnTo>
                  <a:pt x="146114" y="1248397"/>
                </a:lnTo>
                <a:lnTo>
                  <a:pt x="79876" y="1257045"/>
                </a:lnTo>
                <a:lnTo>
                  <a:pt x="13637" y="1262799"/>
                </a:lnTo>
                <a:lnTo>
                  <a:pt x="0" y="1263097"/>
                </a:lnTo>
              </a:path>
              <a:path w="1216660" h="1263650">
                <a:moveTo>
                  <a:pt x="586614" y="0"/>
                </a:moveTo>
                <a:lnTo>
                  <a:pt x="583143" y="61150"/>
                </a:lnTo>
                <a:lnTo>
                  <a:pt x="573062" y="127393"/>
                </a:lnTo>
                <a:lnTo>
                  <a:pt x="555783" y="192189"/>
                </a:lnTo>
                <a:lnTo>
                  <a:pt x="531301" y="254114"/>
                </a:lnTo>
                <a:lnTo>
                  <a:pt x="501064" y="313867"/>
                </a:lnTo>
                <a:lnTo>
                  <a:pt x="464343" y="370027"/>
                </a:lnTo>
                <a:lnTo>
                  <a:pt x="422587" y="422579"/>
                </a:lnTo>
                <a:lnTo>
                  <a:pt x="375066" y="469391"/>
                </a:lnTo>
                <a:lnTo>
                  <a:pt x="323230" y="511860"/>
                </a:lnTo>
                <a:lnTo>
                  <a:pt x="267072" y="548589"/>
                </a:lnTo>
                <a:lnTo>
                  <a:pt x="207312" y="578815"/>
                </a:lnTo>
                <a:lnTo>
                  <a:pt x="144675" y="602576"/>
                </a:lnTo>
                <a:lnTo>
                  <a:pt x="80595" y="619861"/>
                </a:lnTo>
                <a:lnTo>
                  <a:pt x="14356" y="630656"/>
                </a:lnTo>
                <a:lnTo>
                  <a:pt x="0" y="631879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89916" y="9530633"/>
            <a:ext cx="1280795" cy="756920"/>
          </a:xfrm>
          <a:custGeom>
            <a:avLst/>
            <a:gdLst/>
            <a:ahLst/>
            <a:cxnLst/>
            <a:rect l="l" t="t" r="r" b="b"/>
            <a:pathLst>
              <a:path w="1280795" h="756920">
                <a:moveTo>
                  <a:pt x="1280755" y="0"/>
                </a:moveTo>
                <a:lnTo>
                  <a:pt x="0" y="1438"/>
                </a:lnTo>
              </a:path>
              <a:path w="1280795" h="756920">
                <a:moveTo>
                  <a:pt x="645051" y="0"/>
                </a:moveTo>
                <a:lnTo>
                  <a:pt x="12829" y="756364"/>
                </a:lnTo>
              </a:path>
              <a:path w="1280795" h="756920">
                <a:moveTo>
                  <a:pt x="634255" y="0"/>
                </a:moveTo>
                <a:lnTo>
                  <a:pt x="1270489" y="756364"/>
                </a:lnTo>
              </a:path>
              <a:path w="1280795" h="756920">
                <a:moveTo>
                  <a:pt x="638573" y="7918"/>
                </a:moveTo>
                <a:lnTo>
                  <a:pt x="637167" y="756364"/>
                </a:lnTo>
              </a:path>
            </a:pathLst>
          </a:custGeom>
          <a:ln w="76309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7685365" y="3077975"/>
            <a:ext cx="602615" cy="3331845"/>
          </a:xfrm>
          <a:custGeom>
            <a:avLst/>
            <a:gdLst/>
            <a:ahLst/>
            <a:cxnLst/>
            <a:rect l="l" t="t" r="r" b="b"/>
            <a:pathLst>
              <a:path w="602615" h="3331845">
                <a:moveTo>
                  <a:pt x="0" y="555113"/>
                </a:moveTo>
                <a:lnTo>
                  <a:pt x="2920" y="496793"/>
                </a:lnTo>
                <a:lnTo>
                  <a:pt x="12191" y="439920"/>
                </a:lnTo>
                <a:lnTo>
                  <a:pt x="27303" y="383758"/>
                </a:lnTo>
                <a:lnTo>
                  <a:pt x="48258" y="329044"/>
                </a:lnTo>
                <a:lnTo>
                  <a:pt x="74165" y="277201"/>
                </a:lnTo>
                <a:lnTo>
                  <a:pt x="105787" y="228964"/>
                </a:lnTo>
                <a:lnTo>
                  <a:pt x="142488" y="183598"/>
                </a:lnTo>
                <a:lnTo>
                  <a:pt x="183508" y="142563"/>
                </a:lnTo>
                <a:lnTo>
                  <a:pt x="228972" y="105846"/>
                </a:lnTo>
                <a:lnTo>
                  <a:pt x="277865" y="74158"/>
                </a:lnTo>
                <a:lnTo>
                  <a:pt x="329044" y="48236"/>
                </a:lnTo>
                <a:lnTo>
                  <a:pt x="383652" y="27369"/>
                </a:lnTo>
                <a:lnTo>
                  <a:pt x="439911" y="12243"/>
                </a:lnTo>
                <a:lnTo>
                  <a:pt x="496805" y="2883"/>
                </a:lnTo>
                <a:lnTo>
                  <a:pt x="555096" y="0"/>
                </a:lnTo>
                <a:lnTo>
                  <a:pt x="583797" y="723"/>
                </a:lnTo>
                <a:lnTo>
                  <a:pt x="602591" y="2095"/>
                </a:lnTo>
              </a:path>
              <a:path w="602615" h="3331845">
                <a:moveTo>
                  <a:pt x="602591" y="1108145"/>
                </a:moveTo>
                <a:lnTo>
                  <a:pt x="583797" y="1109516"/>
                </a:lnTo>
                <a:lnTo>
                  <a:pt x="555096" y="1110227"/>
                </a:lnTo>
                <a:lnTo>
                  <a:pt x="555096" y="1109516"/>
                </a:lnTo>
                <a:lnTo>
                  <a:pt x="526268" y="1108792"/>
                </a:lnTo>
                <a:lnTo>
                  <a:pt x="467977" y="1103026"/>
                </a:lnTo>
                <a:lnTo>
                  <a:pt x="411845" y="1090795"/>
                </a:lnTo>
                <a:lnTo>
                  <a:pt x="356348" y="1072786"/>
                </a:lnTo>
                <a:lnTo>
                  <a:pt x="303137" y="1049036"/>
                </a:lnTo>
                <a:lnTo>
                  <a:pt x="252720" y="1020231"/>
                </a:lnTo>
                <a:lnTo>
                  <a:pt x="205859" y="985673"/>
                </a:lnTo>
                <a:lnTo>
                  <a:pt x="162680" y="947508"/>
                </a:lnTo>
                <a:lnTo>
                  <a:pt x="123820" y="904314"/>
                </a:lnTo>
                <a:lnTo>
                  <a:pt x="90039" y="856788"/>
                </a:lnTo>
                <a:lnTo>
                  <a:pt x="60449" y="807117"/>
                </a:lnTo>
                <a:lnTo>
                  <a:pt x="36701" y="753838"/>
                </a:lnTo>
                <a:lnTo>
                  <a:pt x="18668" y="698400"/>
                </a:lnTo>
                <a:lnTo>
                  <a:pt x="7238" y="641515"/>
                </a:lnTo>
                <a:lnTo>
                  <a:pt x="761" y="583918"/>
                </a:lnTo>
                <a:lnTo>
                  <a:pt x="0" y="555113"/>
                </a:lnTo>
              </a:path>
              <a:path w="602615" h="3331845">
                <a:moveTo>
                  <a:pt x="0" y="1665341"/>
                </a:moveTo>
                <a:lnTo>
                  <a:pt x="2920" y="1607020"/>
                </a:lnTo>
                <a:lnTo>
                  <a:pt x="12191" y="1550147"/>
                </a:lnTo>
                <a:lnTo>
                  <a:pt x="27303" y="1493986"/>
                </a:lnTo>
                <a:lnTo>
                  <a:pt x="48258" y="1439272"/>
                </a:lnTo>
                <a:lnTo>
                  <a:pt x="74165" y="1387428"/>
                </a:lnTo>
                <a:lnTo>
                  <a:pt x="105787" y="1339192"/>
                </a:lnTo>
                <a:lnTo>
                  <a:pt x="142488" y="1293826"/>
                </a:lnTo>
                <a:lnTo>
                  <a:pt x="183508" y="1252790"/>
                </a:lnTo>
                <a:lnTo>
                  <a:pt x="228972" y="1216073"/>
                </a:lnTo>
                <a:lnTo>
                  <a:pt x="277865" y="1184385"/>
                </a:lnTo>
                <a:lnTo>
                  <a:pt x="329044" y="1158476"/>
                </a:lnTo>
                <a:lnTo>
                  <a:pt x="383652" y="1137584"/>
                </a:lnTo>
                <a:lnTo>
                  <a:pt x="439911" y="1122470"/>
                </a:lnTo>
                <a:lnTo>
                  <a:pt x="496805" y="1113110"/>
                </a:lnTo>
                <a:lnTo>
                  <a:pt x="555096" y="1110227"/>
                </a:lnTo>
                <a:lnTo>
                  <a:pt x="583797" y="1110951"/>
                </a:lnTo>
                <a:lnTo>
                  <a:pt x="602591" y="1112322"/>
                </a:lnTo>
              </a:path>
              <a:path w="602615" h="3331845">
                <a:moveTo>
                  <a:pt x="602591" y="2218372"/>
                </a:moveTo>
                <a:lnTo>
                  <a:pt x="583797" y="2219743"/>
                </a:lnTo>
                <a:lnTo>
                  <a:pt x="555096" y="2220467"/>
                </a:lnTo>
                <a:lnTo>
                  <a:pt x="555096" y="2219743"/>
                </a:lnTo>
                <a:lnTo>
                  <a:pt x="526268" y="2219020"/>
                </a:lnTo>
                <a:lnTo>
                  <a:pt x="467977" y="2213254"/>
                </a:lnTo>
                <a:lnTo>
                  <a:pt x="411845" y="2201023"/>
                </a:lnTo>
                <a:lnTo>
                  <a:pt x="356348" y="2183026"/>
                </a:lnTo>
                <a:lnTo>
                  <a:pt x="303137" y="2159264"/>
                </a:lnTo>
                <a:lnTo>
                  <a:pt x="252720" y="2130459"/>
                </a:lnTo>
                <a:lnTo>
                  <a:pt x="205859" y="2095901"/>
                </a:lnTo>
                <a:lnTo>
                  <a:pt x="162680" y="2057736"/>
                </a:lnTo>
                <a:lnTo>
                  <a:pt x="123820" y="2014541"/>
                </a:lnTo>
                <a:lnTo>
                  <a:pt x="90039" y="1967016"/>
                </a:lnTo>
                <a:lnTo>
                  <a:pt x="60449" y="1917344"/>
                </a:lnTo>
                <a:lnTo>
                  <a:pt x="36701" y="1864066"/>
                </a:lnTo>
                <a:lnTo>
                  <a:pt x="18668" y="1808628"/>
                </a:lnTo>
                <a:lnTo>
                  <a:pt x="7238" y="1751742"/>
                </a:lnTo>
                <a:lnTo>
                  <a:pt x="761" y="1694146"/>
                </a:lnTo>
                <a:lnTo>
                  <a:pt x="0" y="1665341"/>
                </a:lnTo>
              </a:path>
              <a:path w="602615" h="3331845">
                <a:moveTo>
                  <a:pt x="0" y="2776292"/>
                </a:moveTo>
                <a:lnTo>
                  <a:pt x="2920" y="2717972"/>
                </a:lnTo>
                <a:lnTo>
                  <a:pt x="12191" y="2661099"/>
                </a:lnTo>
                <a:lnTo>
                  <a:pt x="27303" y="2604937"/>
                </a:lnTo>
                <a:lnTo>
                  <a:pt x="48258" y="2550211"/>
                </a:lnTo>
                <a:lnTo>
                  <a:pt x="74165" y="2498380"/>
                </a:lnTo>
                <a:lnTo>
                  <a:pt x="105787" y="2450143"/>
                </a:lnTo>
                <a:lnTo>
                  <a:pt x="142488" y="2404777"/>
                </a:lnTo>
                <a:lnTo>
                  <a:pt x="183508" y="2363742"/>
                </a:lnTo>
                <a:lnTo>
                  <a:pt x="228972" y="2327012"/>
                </a:lnTo>
                <a:lnTo>
                  <a:pt x="277865" y="2295337"/>
                </a:lnTo>
                <a:lnTo>
                  <a:pt x="329044" y="2269415"/>
                </a:lnTo>
                <a:lnTo>
                  <a:pt x="383652" y="2248536"/>
                </a:lnTo>
                <a:lnTo>
                  <a:pt x="439911" y="2233422"/>
                </a:lnTo>
                <a:lnTo>
                  <a:pt x="496805" y="2224062"/>
                </a:lnTo>
                <a:lnTo>
                  <a:pt x="555096" y="2221179"/>
                </a:lnTo>
                <a:lnTo>
                  <a:pt x="583797" y="2221903"/>
                </a:lnTo>
                <a:lnTo>
                  <a:pt x="602591" y="2223274"/>
                </a:lnTo>
              </a:path>
              <a:path w="602615" h="3331845">
                <a:moveTo>
                  <a:pt x="602591" y="3329319"/>
                </a:moveTo>
                <a:lnTo>
                  <a:pt x="583797" y="3330682"/>
                </a:lnTo>
                <a:lnTo>
                  <a:pt x="555096" y="3331406"/>
                </a:lnTo>
                <a:lnTo>
                  <a:pt x="555096" y="3330682"/>
                </a:lnTo>
                <a:lnTo>
                  <a:pt x="526268" y="3329971"/>
                </a:lnTo>
                <a:lnTo>
                  <a:pt x="467977" y="3324205"/>
                </a:lnTo>
                <a:lnTo>
                  <a:pt x="411845" y="3311974"/>
                </a:lnTo>
                <a:lnTo>
                  <a:pt x="356348" y="3293978"/>
                </a:lnTo>
                <a:lnTo>
                  <a:pt x="303137" y="3270215"/>
                </a:lnTo>
                <a:lnTo>
                  <a:pt x="252720" y="3241410"/>
                </a:lnTo>
                <a:lnTo>
                  <a:pt x="205859" y="3206852"/>
                </a:lnTo>
                <a:lnTo>
                  <a:pt x="162680" y="3168687"/>
                </a:lnTo>
                <a:lnTo>
                  <a:pt x="123820" y="3125493"/>
                </a:lnTo>
                <a:lnTo>
                  <a:pt x="90039" y="3077968"/>
                </a:lnTo>
                <a:lnTo>
                  <a:pt x="60449" y="3028296"/>
                </a:lnTo>
                <a:lnTo>
                  <a:pt x="36701" y="2975017"/>
                </a:lnTo>
                <a:lnTo>
                  <a:pt x="18668" y="2919580"/>
                </a:lnTo>
                <a:lnTo>
                  <a:pt x="7238" y="2862694"/>
                </a:lnTo>
                <a:lnTo>
                  <a:pt x="761" y="2805097"/>
                </a:lnTo>
                <a:lnTo>
                  <a:pt x="0" y="2776292"/>
                </a:lnTo>
              </a:path>
            </a:pathLst>
          </a:custGeom>
          <a:ln w="76316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344" y="1261872"/>
            <a:ext cx="5355336" cy="19537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9486" y="2613660"/>
            <a:ext cx="8186513" cy="49623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59411" y="219157"/>
            <a:ext cx="4859655" cy="134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ouremail@freepik.com" TargetMode="External"/><Relationship Id="rId3" Type="http://schemas.openxmlformats.org/officeDocument/2006/relationships/image" Target="../media/image3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257357"/>
            <a:ext cx="566420" cy="3332479"/>
          </a:xfrm>
          <a:custGeom>
            <a:avLst/>
            <a:gdLst/>
            <a:ahLst/>
            <a:cxnLst/>
            <a:rect l="l" t="t" r="r" b="b"/>
            <a:pathLst>
              <a:path w="566420" h="3332479">
                <a:moveTo>
                  <a:pt x="0" y="270"/>
                </a:moveTo>
                <a:lnTo>
                  <a:pt x="39548" y="723"/>
                </a:lnTo>
                <a:lnTo>
                  <a:pt x="97859" y="6489"/>
                </a:lnTo>
                <a:lnTo>
                  <a:pt x="154736" y="18720"/>
                </a:lnTo>
                <a:lnTo>
                  <a:pt x="209451" y="36729"/>
                </a:lnTo>
                <a:lnTo>
                  <a:pt x="262725" y="60479"/>
                </a:lnTo>
                <a:lnTo>
                  <a:pt x="313125" y="89284"/>
                </a:lnTo>
                <a:lnTo>
                  <a:pt x="359921" y="123842"/>
                </a:lnTo>
                <a:lnTo>
                  <a:pt x="403116" y="162718"/>
                </a:lnTo>
                <a:lnTo>
                  <a:pt x="441989" y="205926"/>
                </a:lnTo>
                <a:lnTo>
                  <a:pt x="476548" y="252727"/>
                </a:lnTo>
                <a:lnTo>
                  <a:pt x="505345" y="303123"/>
                </a:lnTo>
                <a:lnTo>
                  <a:pt x="529103" y="356401"/>
                </a:lnTo>
                <a:lnTo>
                  <a:pt x="547101" y="411128"/>
                </a:lnTo>
                <a:lnTo>
                  <a:pt x="559341" y="468001"/>
                </a:lnTo>
                <a:lnTo>
                  <a:pt x="565100" y="526321"/>
                </a:lnTo>
                <a:lnTo>
                  <a:pt x="565819" y="555113"/>
                </a:lnTo>
                <a:lnTo>
                  <a:pt x="565100" y="555113"/>
                </a:lnTo>
                <a:lnTo>
                  <a:pt x="564380" y="583918"/>
                </a:lnTo>
                <a:lnTo>
                  <a:pt x="558621" y="642239"/>
                </a:lnTo>
                <a:lnTo>
                  <a:pt x="546382" y="698400"/>
                </a:lnTo>
                <a:lnTo>
                  <a:pt x="528385" y="753838"/>
                </a:lnTo>
                <a:lnTo>
                  <a:pt x="504626" y="807117"/>
                </a:lnTo>
                <a:lnTo>
                  <a:pt x="475828" y="857512"/>
                </a:lnTo>
                <a:lnTo>
                  <a:pt x="441270" y="904314"/>
                </a:lnTo>
                <a:lnTo>
                  <a:pt x="403116" y="947521"/>
                </a:lnTo>
                <a:lnTo>
                  <a:pt x="359921" y="986397"/>
                </a:lnTo>
                <a:lnTo>
                  <a:pt x="312404" y="1020231"/>
                </a:lnTo>
                <a:lnTo>
                  <a:pt x="262725" y="1049760"/>
                </a:lnTo>
                <a:lnTo>
                  <a:pt x="209451" y="1073523"/>
                </a:lnTo>
                <a:lnTo>
                  <a:pt x="154016" y="1091519"/>
                </a:lnTo>
                <a:lnTo>
                  <a:pt x="97140" y="1103039"/>
                </a:lnTo>
                <a:lnTo>
                  <a:pt x="39548" y="1109516"/>
                </a:lnTo>
                <a:lnTo>
                  <a:pt x="10750" y="1110240"/>
                </a:lnTo>
                <a:lnTo>
                  <a:pt x="10750" y="1109516"/>
                </a:lnTo>
                <a:lnTo>
                  <a:pt x="0" y="1109250"/>
                </a:lnTo>
              </a:path>
              <a:path w="566420" h="3332479">
                <a:moveTo>
                  <a:pt x="0" y="1111221"/>
                </a:moveTo>
                <a:lnTo>
                  <a:pt x="39548" y="1111675"/>
                </a:lnTo>
                <a:lnTo>
                  <a:pt x="97859" y="1117441"/>
                </a:lnTo>
                <a:lnTo>
                  <a:pt x="154736" y="1129684"/>
                </a:lnTo>
                <a:lnTo>
                  <a:pt x="209451" y="1147681"/>
                </a:lnTo>
                <a:lnTo>
                  <a:pt x="262725" y="1171431"/>
                </a:lnTo>
                <a:lnTo>
                  <a:pt x="313125" y="1200236"/>
                </a:lnTo>
                <a:lnTo>
                  <a:pt x="359921" y="1234794"/>
                </a:lnTo>
                <a:lnTo>
                  <a:pt x="403116" y="1273670"/>
                </a:lnTo>
                <a:lnTo>
                  <a:pt x="441989" y="1316877"/>
                </a:lnTo>
                <a:lnTo>
                  <a:pt x="476548" y="1363678"/>
                </a:lnTo>
                <a:lnTo>
                  <a:pt x="505345" y="1414074"/>
                </a:lnTo>
                <a:lnTo>
                  <a:pt x="529103" y="1467353"/>
                </a:lnTo>
                <a:lnTo>
                  <a:pt x="547101" y="1522079"/>
                </a:lnTo>
                <a:lnTo>
                  <a:pt x="559341" y="1578952"/>
                </a:lnTo>
                <a:lnTo>
                  <a:pt x="565100" y="1637273"/>
                </a:lnTo>
                <a:lnTo>
                  <a:pt x="565819" y="1666078"/>
                </a:lnTo>
                <a:lnTo>
                  <a:pt x="565100" y="1666078"/>
                </a:lnTo>
                <a:lnTo>
                  <a:pt x="564380" y="1694870"/>
                </a:lnTo>
                <a:lnTo>
                  <a:pt x="558621" y="1753190"/>
                </a:lnTo>
                <a:lnTo>
                  <a:pt x="546382" y="1809352"/>
                </a:lnTo>
                <a:lnTo>
                  <a:pt x="528385" y="1864802"/>
                </a:lnTo>
                <a:lnTo>
                  <a:pt x="504626" y="1918068"/>
                </a:lnTo>
                <a:lnTo>
                  <a:pt x="475828" y="1968477"/>
                </a:lnTo>
                <a:lnTo>
                  <a:pt x="441270" y="2015265"/>
                </a:lnTo>
                <a:lnTo>
                  <a:pt x="403116" y="2058472"/>
                </a:lnTo>
                <a:lnTo>
                  <a:pt x="359921" y="2097349"/>
                </a:lnTo>
                <a:lnTo>
                  <a:pt x="312404" y="2131196"/>
                </a:lnTo>
                <a:lnTo>
                  <a:pt x="262725" y="2160712"/>
                </a:lnTo>
                <a:lnTo>
                  <a:pt x="209451" y="2184474"/>
                </a:lnTo>
                <a:lnTo>
                  <a:pt x="154016" y="2202471"/>
                </a:lnTo>
                <a:lnTo>
                  <a:pt x="97140" y="2213990"/>
                </a:lnTo>
                <a:lnTo>
                  <a:pt x="39548" y="2220467"/>
                </a:lnTo>
                <a:lnTo>
                  <a:pt x="10750" y="2221191"/>
                </a:lnTo>
                <a:lnTo>
                  <a:pt x="10750" y="2220467"/>
                </a:lnTo>
                <a:lnTo>
                  <a:pt x="0" y="2220202"/>
                </a:lnTo>
              </a:path>
              <a:path w="566420" h="3332479">
                <a:moveTo>
                  <a:pt x="0" y="2222185"/>
                </a:moveTo>
                <a:lnTo>
                  <a:pt x="39548" y="2222639"/>
                </a:lnTo>
                <a:lnTo>
                  <a:pt x="97859" y="2228393"/>
                </a:lnTo>
                <a:lnTo>
                  <a:pt x="154736" y="2240636"/>
                </a:lnTo>
                <a:lnTo>
                  <a:pt x="209451" y="2258632"/>
                </a:lnTo>
                <a:lnTo>
                  <a:pt x="262725" y="2282395"/>
                </a:lnTo>
                <a:lnTo>
                  <a:pt x="313125" y="2311187"/>
                </a:lnTo>
                <a:lnTo>
                  <a:pt x="359921" y="2345745"/>
                </a:lnTo>
                <a:lnTo>
                  <a:pt x="403116" y="2384634"/>
                </a:lnTo>
                <a:lnTo>
                  <a:pt x="441989" y="2427829"/>
                </a:lnTo>
                <a:lnTo>
                  <a:pt x="476548" y="2474630"/>
                </a:lnTo>
                <a:lnTo>
                  <a:pt x="505345" y="2525038"/>
                </a:lnTo>
                <a:lnTo>
                  <a:pt x="529103" y="2578304"/>
                </a:lnTo>
                <a:lnTo>
                  <a:pt x="547101" y="2633031"/>
                </a:lnTo>
                <a:lnTo>
                  <a:pt x="559341" y="2689904"/>
                </a:lnTo>
                <a:lnTo>
                  <a:pt x="565100" y="2748224"/>
                </a:lnTo>
                <a:lnTo>
                  <a:pt x="565819" y="2777029"/>
                </a:lnTo>
                <a:lnTo>
                  <a:pt x="565100" y="2777029"/>
                </a:lnTo>
                <a:lnTo>
                  <a:pt x="564380" y="2805821"/>
                </a:lnTo>
                <a:lnTo>
                  <a:pt x="558621" y="2864142"/>
                </a:lnTo>
                <a:lnTo>
                  <a:pt x="546382" y="2920303"/>
                </a:lnTo>
                <a:lnTo>
                  <a:pt x="528385" y="2975754"/>
                </a:lnTo>
                <a:lnTo>
                  <a:pt x="504626" y="3029033"/>
                </a:lnTo>
                <a:lnTo>
                  <a:pt x="475828" y="3079428"/>
                </a:lnTo>
                <a:lnTo>
                  <a:pt x="441270" y="3126230"/>
                </a:lnTo>
                <a:lnTo>
                  <a:pt x="403116" y="3169424"/>
                </a:lnTo>
                <a:lnTo>
                  <a:pt x="359921" y="3208313"/>
                </a:lnTo>
                <a:lnTo>
                  <a:pt x="312404" y="3242147"/>
                </a:lnTo>
                <a:lnTo>
                  <a:pt x="262725" y="3271663"/>
                </a:lnTo>
                <a:lnTo>
                  <a:pt x="209451" y="3295426"/>
                </a:lnTo>
                <a:lnTo>
                  <a:pt x="154016" y="3313422"/>
                </a:lnTo>
                <a:lnTo>
                  <a:pt x="97140" y="3324942"/>
                </a:lnTo>
                <a:lnTo>
                  <a:pt x="39548" y="3331432"/>
                </a:lnTo>
                <a:lnTo>
                  <a:pt x="10750" y="3332143"/>
                </a:lnTo>
                <a:lnTo>
                  <a:pt x="10750" y="3331432"/>
                </a:lnTo>
                <a:lnTo>
                  <a:pt x="0" y="3331161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428931" y="9259200"/>
            <a:ext cx="2492375" cy="1028065"/>
          </a:xfrm>
          <a:custGeom>
            <a:avLst/>
            <a:gdLst/>
            <a:ahLst/>
            <a:cxnLst/>
            <a:rect l="l" t="t" r="r" b="b"/>
            <a:pathLst>
              <a:path w="2492375" h="1028065">
                <a:moveTo>
                  <a:pt x="0" y="1027797"/>
                </a:moveTo>
                <a:lnTo>
                  <a:pt x="19230" y="941010"/>
                </a:lnTo>
                <a:lnTo>
                  <a:pt x="37949" y="877649"/>
                </a:lnTo>
                <a:lnTo>
                  <a:pt x="60263" y="815013"/>
                </a:lnTo>
                <a:lnTo>
                  <a:pt x="86184" y="753814"/>
                </a:lnTo>
                <a:lnTo>
                  <a:pt x="114264" y="693336"/>
                </a:lnTo>
                <a:lnTo>
                  <a:pt x="145938" y="635020"/>
                </a:lnTo>
                <a:lnTo>
                  <a:pt x="181218" y="578143"/>
                </a:lnTo>
                <a:lnTo>
                  <a:pt x="218658" y="523424"/>
                </a:lnTo>
                <a:lnTo>
                  <a:pt x="258980" y="470862"/>
                </a:lnTo>
                <a:lnTo>
                  <a:pt x="302173" y="420465"/>
                </a:lnTo>
                <a:lnTo>
                  <a:pt x="348261" y="372229"/>
                </a:lnTo>
                <a:lnTo>
                  <a:pt x="396496" y="326147"/>
                </a:lnTo>
                <a:lnTo>
                  <a:pt x="446889" y="282952"/>
                </a:lnTo>
                <a:lnTo>
                  <a:pt x="499455" y="242629"/>
                </a:lnTo>
                <a:lnTo>
                  <a:pt x="554166" y="205195"/>
                </a:lnTo>
                <a:lnTo>
                  <a:pt x="611050" y="169912"/>
                </a:lnTo>
                <a:lnTo>
                  <a:pt x="669368" y="138236"/>
                </a:lnTo>
                <a:lnTo>
                  <a:pt x="729845" y="110158"/>
                </a:lnTo>
                <a:lnTo>
                  <a:pt x="791034" y="84236"/>
                </a:lnTo>
                <a:lnTo>
                  <a:pt x="853683" y="61917"/>
                </a:lnTo>
                <a:lnTo>
                  <a:pt x="917043" y="43195"/>
                </a:lnTo>
                <a:lnTo>
                  <a:pt x="981839" y="28079"/>
                </a:lnTo>
                <a:lnTo>
                  <a:pt x="1047358" y="15840"/>
                </a:lnTo>
                <a:lnTo>
                  <a:pt x="1113589" y="7198"/>
                </a:lnTo>
                <a:lnTo>
                  <a:pt x="1179832" y="1438"/>
                </a:lnTo>
                <a:lnTo>
                  <a:pt x="1246062" y="0"/>
                </a:lnTo>
                <a:lnTo>
                  <a:pt x="1312306" y="1438"/>
                </a:lnTo>
                <a:lnTo>
                  <a:pt x="1378549" y="7198"/>
                </a:lnTo>
                <a:lnTo>
                  <a:pt x="1444779" y="15840"/>
                </a:lnTo>
                <a:lnTo>
                  <a:pt x="1510298" y="28079"/>
                </a:lnTo>
                <a:lnTo>
                  <a:pt x="1575094" y="43195"/>
                </a:lnTo>
                <a:lnTo>
                  <a:pt x="1638454" y="61917"/>
                </a:lnTo>
                <a:lnTo>
                  <a:pt x="1701091" y="84236"/>
                </a:lnTo>
                <a:lnTo>
                  <a:pt x="1762292" y="110158"/>
                </a:lnTo>
                <a:lnTo>
                  <a:pt x="1822769" y="138236"/>
                </a:lnTo>
                <a:lnTo>
                  <a:pt x="1881088" y="169912"/>
                </a:lnTo>
                <a:lnTo>
                  <a:pt x="1937971" y="205195"/>
                </a:lnTo>
                <a:lnTo>
                  <a:pt x="1992683" y="242629"/>
                </a:lnTo>
                <a:lnTo>
                  <a:pt x="2045248" y="282952"/>
                </a:lnTo>
                <a:lnTo>
                  <a:pt x="2095641" y="326147"/>
                </a:lnTo>
                <a:lnTo>
                  <a:pt x="2143889" y="372229"/>
                </a:lnTo>
                <a:lnTo>
                  <a:pt x="2189964" y="420465"/>
                </a:lnTo>
                <a:lnTo>
                  <a:pt x="2233157" y="470862"/>
                </a:lnTo>
                <a:lnTo>
                  <a:pt x="2273480" y="523424"/>
                </a:lnTo>
                <a:lnTo>
                  <a:pt x="2310919" y="578143"/>
                </a:lnTo>
                <a:lnTo>
                  <a:pt x="2346200" y="635020"/>
                </a:lnTo>
                <a:lnTo>
                  <a:pt x="2377874" y="693336"/>
                </a:lnTo>
                <a:lnTo>
                  <a:pt x="2405953" y="753814"/>
                </a:lnTo>
                <a:lnTo>
                  <a:pt x="2431874" y="815013"/>
                </a:lnTo>
                <a:lnTo>
                  <a:pt x="2454188" y="877649"/>
                </a:lnTo>
                <a:lnTo>
                  <a:pt x="2472908" y="941010"/>
                </a:lnTo>
                <a:lnTo>
                  <a:pt x="2488033" y="1005810"/>
                </a:lnTo>
                <a:lnTo>
                  <a:pt x="2492142" y="1027797"/>
                </a:lnTo>
              </a:path>
              <a:path w="2492375" h="1028065">
                <a:moveTo>
                  <a:pt x="653749" y="1027797"/>
                </a:moveTo>
                <a:lnTo>
                  <a:pt x="675845" y="979170"/>
                </a:lnTo>
                <a:lnTo>
                  <a:pt x="708967" y="921568"/>
                </a:lnTo>
                <a:lnTo>
                  <a:pt x="748565" y="867573"/>
                </a:lnTo>
                <a:lnTo>
                  <a:pt x="793206" y="817176"/>
                </a:lnTo>
                <a:lnTo>
                  <a:pt x="843599" y="772537"/>
                </a:lnTo>
                <a:lnTo>
                  <a:pt x="897600" y="732934"/>
                </a:lnTo>
                <a:lnTo>
                  <a:pt x="955194" y="699819"/>
                </a:lnTo>
                <a:lnTo>
                  <a:pt x="1016396" y="672459"/>
                </a:lnTo>
                <a:lnTo>
                  <a:pt x="1080467" y="651579"/>
                </a:lnTo>
                <a:lnTo>
                  <a:pt x="1145986" y="637898"/>
                </a:lnTo>
                <a:lnTo>
                  <a:pt x="1212230" y="630699"/>
                </a:lnTo>
                <a:lnTo>
                  <a:pt x="1246062" y="629979"/>
                </a:lnTo>
                <a:lnTo>
                  <a:pt x="1279908" y="630699"/>
                </a:lnTo>
                <a:lnTo>
                  <a:pt x="1346138" y="637898"/>
                </a:lnTo>
                <a:lnTo>
                  <a:pt x="1411658" y="651579"/>
                </a:lnTo>
                <a:lnTo>
                  <a:pt x="1475742" y="672459"/>
                </a:lnTo>
                <a:lnTo>
                  <a:pt x="1536943" y="699819"/>
                </a:lnTo>
                <a:lnTo>
                  <a:pt x="1594538" y="732934"/>
                </a:lnTo>
                <a:lnTo>
                  <a:pt x="1648538" y="772537"/>
                </a:lnTo>
                <a:lnTo>
                  <a:pt x="1698932" y="817176"/>
                </a:lnTo>
                <a:lnTo>
                  <a:pt x="1743572" y="867573"/>
                </a:lnTo>
                <a:lnTo>
                  <a:pt x="1783171" y="921568"/>
                </a:lnTo>
                <a:lnTo>
                  <a:pt x="1816292" y="979170"/>
                </a:lnTo>
                <a:lnTo>
                  <a:pt x="1830694" y="1009407"/>
                </a:lnTo>
                <a:lnTo>
                  <a:pt x="1838388" y="102779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984720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791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482217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804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979003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791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476501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804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7336896" y="6031196"/>
            <a:ext cx="951230" cy="2458085"/>
          </a:xfrm>
          <a:custGeom>
            <a:avLst/>
            <a:gdLst/>
            <a:ahLst/>
            <a:cxnLst/>
            <a:rect l="l" t="t" r="r" b="b"/>
            <a:pathLst>
              <a:path w="951230" h="2458084">
                <a:moveTo>
                  <a:pt x="951102" y="0"/>
                </a:moveTo>
                <a:lnTo>
                  <a:pt x="877569" y="21090"/>
                </a:lnTo>
                <a:lnTo>
                  <a:pt x="814958" y="43404"/>
                </a:lnTo>
                <a:lnTo>
                  <a:pt x="753744" y="69325"/>
                </a:lnTo>
                <a:lnTo>
                  <a:pt x="693292" y="97404"/>
                </a:lnTo>
                <a:lnTo>
                  <a:pt x="634999" y="129091"/>
                </a:lnTo>
                <a:lnTo>
                  <a:pt x="578103" y="164371"/>
                </a:lnTo>
                <a:lnTo>
                  <a:pt x="523366" y="201811"/>
                </a:lnTo>
                <a:lnTo>
                  <a:pt x="470788" y="242133"/>
                </a:lnTo>
                <a:lnTo>
                  <a:pt x="420369" y="285326"/>
                </a:lnTo>
                <a:lnTo>
                  <a:pt x="372236" y="331402"/>
                </a:lnTo>
                <a:lnTo>
                  <a:pt x="326135" y="379649"/>
                </a:lnTo>
                <a:lnTo>
                  <a:pt x="282955" y="430055"/>
                </a:lnTo>
                <a:lnTo>
                  <a:pt x="242569" y="482608"/>
                </a:lnTo>
                <a:lnTo>
                  <a:pt x="205104" y="537332"/>
                </a:lnTo>
                <a:lnTo>
                  <a:pt x="169798" y="594203"/>
                </a:lnTo>
                <a:lnTo>
                  <a:pt x="138175" y="652534"/>
                </a:lnTo>
                <a:lnTo>
                  <a:pt x="110108" y="713011"/>
                </a:lnTo>
                <a:lnTo>
                  <a:pt x="84200" y="774200"/>
                </a:lnTo>
                <a:lnTo>
                  <a:pt x="61848" y="836849"/>
                </a:lnTo>
                <a:lnTo>
                  <a:pt x="43179" y="900209"/>
                </a:lnTo>
                <a:lnTo>
                  <a:pt x="28066" y="965005"/>
                </a:lnTo>
                <a:lnTo>
                  <a:pt x="15747" y="1030524"/>
                </a:lnTo>
                <a:lnTo>
                  <a:pt x="7111" y="1096767"/>
                </a:lnTo>
                <a:lnTo>
                  <a:pt x="1396" y="1162998"/>
                </a:lnTo>
                <a:lnTo>
                  <a:pt x="0" y="1229254"/>
                </a:lnTo>
                <a:lnTo>
                  <a:pt x="1396" y="1295484"/>
                </a:lnTo>
                <a:lnTo>
                  <a:pt x="7111" y="1361727"/>
                </a:lnTo>
                <a:lnTo>
                  <a:pt x="15747" y="1427958"/>
                </a:lnTo>
                <a:lnTo>
                  <a:pt x="28066" y="1493477"/>
                </a:lnTo>
                <a:lnTo>
                  <a:pt x="43179" y="1557561"/>
                </a:lnTo>
                <a:lnTo>
                  <a:pt x="62610" y="1621645"/>
                </a:lnTo>
                <a:lnTo>
                  <a:pt x="84200" y="1684282"/>
                </a:lnTo>
                <a:lnTo>
                  <a:pt x="110108" y="1745483"/>
                </a:lnTo>
                <a:lnTo>
                  <a:pt x="138937" y="1805237"/>
                </a:lnTo>
                <a:lnTo>
                  <a:pt x="170560" y="1864279"/>
                </a:lnTo>
                <a:lnTo>
                  <a:pt x="205104" y="1920438"/>
                </a:lnTo>
                <a:lnTo>
                  <a:pt x="242569" y="1975163"/>
                </a:lnTo>
                <a:lnTo>
                  <a:pt x="282955" y="2028439"/>
                </a:lnTo>
                <a:lnTo>
                  <a:pt x="326135" y="2078845"/>
                </a:lnTo>
                <a:lnTo>
                  <a:pt x="372236" y="2127080"/>
                </a:lnTo>
                <a:lnTo>
                  <a:pt x="420369" y="2172444"/>
                </a:lnTo>
                <a:lnTo>
                  <a:pt x="470788" y="2215637"/>
                </a:lnTo>
                <a:lnTo>
                  <a:pt x="523366" y="2255960"/>
                </a:lnTo>
                <a:lnTo>
                  <a:pt x="578865" y="2294123"/>
                </a:lnTo>
                <a:lnTo>
                  <a:pt x="634999" y="2328680"/>
                </a:lnTo>
                <a:lnTo>
                  <a:pt x="693292" y="2360366"/>
                </a:lnTo>
                <a:lnTo>
                  <a:pt x="753744" y="2389157"/>
                </a:lnTo>
                <a:lnTo>
                  <a:pt x="814958" y="2414367"/>
                </a:lnTo>
                <a:lnTo>
                  <a:pt x="877569" y="2436681"/>
                </a:lnTo>
                <a:lnTo>
                  <a:pt x="941704" y="2455400"/>
                </a:lnTo>
                <a:lnTo>
                  <a:pt x="951102" y="2457619"/>
                </a:lnTo>
                <a:lnTo>
                  <a:pt x="951102" y="0"/>
                </a:lnTo>
                <a:close/>
              </a:path>
            </a:pathLst>
          </a:custGeom>
          <a:solidFill>
            <a:srgbClr val="2F5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59" y="0"/>
                </a:moveTo>
                <a:lnTo>
                  <a:pt x="0" y="0"/>
                </a:lnTo>
                <a:lnTo>
                  <a:pt x="0" y="1254351"/>
                </a:lnTo>
                <a:lnTo>
                  <a:pt x="67677" y="1245590"/>
                </a:lnTo>
                <a:lnTo>
                  <a:pt x="133196" y="1233347"/>
                </a:lnTo>
                <a:lnTo>
                  <a:pt x="197276" y="1218234"/>
                </a:lnTo>
                <a:lnTo>
                  <a:pt x="261357" y="1199502"/>
                </a:lnTo>
                <a:lnTo>
                  <a:pt x="323993" y="1177188"/>
                </a:lnTo>
                <a:lnTo>
                  <a:pt x="385197" y="1151991"/>
                </a:lnTo>
                <a:lnTo>
                  <a:pt x="445675" y="1123187"/>
                </a:lnTo>
                <a:lnTo>
                  <a:pt x="503996" y="1091514"/>
                </a:lnTo>
                <a:lnTo>
                  <a:pt x="560153" y="1056944"/>
                </a:lnTo>
                <a:lnTo>
                  <a:pt x="615593" y="1018793"/>
                </a:lnTo>
                <a:lnTo>
                  <a:pt x="668153" y="978471"/>
                </a:lnTo>
                <a:lnTo>
                  <a:pt x="718551" y="935266"/>
                </a:lnTo>
                <a:lnTo>
                  <a:pt x="766791" y="889914"/>
                </a:lnTo>
                <a:lnTo>
                  <a:pt x="812874" y="841667"/>
                </a:lnTo>
                <a:lnTo>
                  <a:pt x="856073" y="791273"/>
                </a:lnTo>
                <a:lnTo>
                  <a:pt x="896391" y="737996"/>
                </a:lnTo>
                <a:lnTo>
                  <a:pt x="933832" y="683272"/>
                </a:lnTo>
                <a:lnTo>
                  <a:pt x="968395" y="627113"/>
                </a:lnTo>
                <a:lnTo>
                  <a:pt x="1000075" y="568070"/>
                </a:lnTo>
                <a:lnTo>
                  <a:pt x="1028873" y="508304"/>
                </a:lnTo>
                <a:lnTo>
                  <a:pt x="1054794" y="447116"/>
                </a:lnTo>
                <a:lnTo>
                  <a:pt x="1076394" y="384467"/>
                </a:lnTo>
                <a:lnTo>
                  <a:pt x="1095830" y="320395"/>
                </a:lnTo>
                <a:lnTo>
                  <a:pt x="1110952" y="256311"/>
                </a:lnTo>
                <a:lnTo>
                  <a:pt x="1123195" y="190792"/>
                </a:lnTo>
                <a:lnTo>
                  <a:pt x="1131832" y="124548"/>
                </a:lnTo>
                <a:lnTo>
                  <a:pt x="1137592" y="58318"/>
                </a:lnTo>
                <a:lnTo>
                  <a:pt x="113885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3043" y="1167117"/>
            <a:ext cx="5769317" cy="7952333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6776" y="3075432"/>
            <a:ext cx="6745224" cy="3773423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11132621" y="8451352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7"/>
                </a:moveTo>
                <a:lnTo>
                  <a:pt x="1447" y="0"/>
                </a:lnTo>
              </a:path>
              <a:path w="772159" h="1281429">
                <a:moveTo>
                  <a:pt x="0" y="646545"/>
                </a:moveTo>
                <a:lnTo>
                  <a:pt x="771713" y="1435"/>
                </a:lnTo>
              </a:path>
              <a:path w="772159" h="1281429">
                <a:moveTo>
                  <a:pt x="0" y="632863"/>
                </a:moveTo>
                <a:lnTo>
                  <a:pt x="770278" y="1280847"/>
                </a:lnTo>
              </a:path>
              <a:path w="772159" h="1281429">
                <a:moveTo>
                  <a:pt x="7924" y="637903"/>
                </a:moveTo>
                <a:lnTo>
                  <a:pt x="771713" y="636465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2959207" y="0"/>
            <a:ext cx="2036445" cy="1536700"/>
          </a:xfrm>
          <a:custGeom>
            <a:avLst/>
            <a:gdLst/>
            <a:ahLst/>
            <a:cxnLst/>
            <a:rect l="l" t="t" r="r" b="b"/>
            <a:pathLst>
              <a:path w="2036444" h="1536700">
                <a:moveTo>
                  <a:pt x="1280674" y="0"/>
                </a:moveTo>
                <a:lnTo>
                  <a:pt x="1280922" y="895641"/>
                </a:lnTo>
                <a:lnTo>
                  <a:pt x="1280160" y="895641"/>
                </a:lnTo>
                <a:lnTo>
                  <a:pt x="1279398" y="928763"/>
                </a:lnTo>
                <a:lnTo>
                  <a:pt x="1272286" y="995717"/>
                </a:lnTo>
                <a:lnTo>
                  <a:pt x="1258570" y="1061236"/>
                </a:lnTo>
                <a:lnTo>
                  <a:pt x="1237742" y="1124596"/>
                </a:lnTo>
                <a:lnTo>
                  <a:pt x="1210310" y="1185797"/>
                </a:lnTo>
                <a:lnTo>
                  <a:pt x="1177163" y="1244115"/>
                </a:lnTo>
                <a:lnTo>
                  <a:pt x="1137666" y="1298116"/>
                </a:lnTo>
                <a:lnTo>
                  <a:pt x="1092962" y="1347798"/>
                </a:lnTo>
                <a:lnTo>
                  <a:pt x="1043305" y="1393162"/>
                </a:lnTo>
                <a:lnTo>
                  <a:pt x="989330" y="1432037"/>
                </a:lnTo>
                <a:lnTo>
                  <a:pt x="931037" y="1465869"/>
                </a:lnTo>
                <a:lnTo>
                  <a:pt x="869823" y="1493238"/>
                </a:lnTo>
                <a:lnTo>
                  <a:pt x="806450" y="1513392"/>
                </a:lnTo>
                <a:lnTo>
                  <a:pt x="740918" y="1527794"/>
                </a:lnTo>
                <a:lnTo>
                  <a:pt x="673989" y="1534995"/>
                </a:lnTo>
                <a:lnTo>
                  <a:pt x="640842" y="1535719"/>
                </a:lnTo>
                <a:lnTo>
                  <a:pt x="640080" y="1536430"/>
                </a:lnTo>
                <a:lnTo>
                  <a:pt x="640080" y="1535719"/>
                </a:lnTo>
                <a:lnTo>
                  <a:pt x="606933" y="1534995"/>
                </a:lnTo>
                <a:lnTo>
                  <a:pt x="573151" y="1532112"/>
                </a:lnTo>
                <a:lnTo>
                  <a:pt x="506857" y="1522041"/>
                </a:lnTo>
                <a:lnTo>
                  <a:pt x="442087" y="1504756"/>
                </a:lnTo>
                <a:lnTo>
                  <a:pt x="380238" y="1480271"/>
                </a:lnTo>
                <a:lnTo>
                  <a:pt x="320421" y="1450032"/>
                </a:lnTo>
                <a:lnTo>
                  <a:pt x="264287" y="1413317"/>
                </a:lnTo>
                <a:lnTo>
                  <a:pt x="211709" y="1371559"/>
                </a:lnTo>
                <a:lnTo>
                  <a:pt x="164846" y="1324036"/>
                </a:lnTo>
                <a:lnTo>
                  <a:pt x="122428" y="1272195"/>
                </a:lnTo>
                <a:lnTo>
                  <a:pt x="85725" y="1216048"/>
                </a:lnTo>
                <a:lnTo>
                  <a:pt x="55499" y="1156283"/>
                </a:lnTo>
                <a:lnTo>
                  <a:pt x="31750" y="1093646"/>
                </a:lnTo>
                <a:lnTo>
                  <a:pt x="14478" y="1029562"/>
                </a:lnTo>
                <a:lnTo>
                  <a:pt x="3683" y="963319"/>
                </a:lnTo>
                <a:lnTo>
                  <a:pt x="0" y="896365"/>
                </a:lnTo>
                <a:lnTo>
                  <a:pt x="0" y="0"/>
                </a:lnTo>
              </a:path>
              <a:path w="2036444" h="1536700">
                <a:moveTo>
                  <a:pt x="2035943" y="0"/>
                </a:moveTo>
                <a:lnTo>
                  <a:pt x="2036191" y="895641"/>
                </a:lnTo>
                <a:lnTo>
                  <a:pt x="2035429" y="895641"/>
                </a:lnTo>
                <a:lnTo>
                  <a:pt x="2034794" y="928763"/>
                </a:lnTo>
                <a:lnTo>
                  <a:pt x="2027555" y="995717"/>
                </a:lnTo>
                <a:lnTo>
                  <a:pt x="2013839" y="1061236"/>
                </a:lnTo>
                <a:lnTo>
                  <a:pt x="1993011" y="1124596"/>
                </a:lnTo>
                <a:lnTo>
                  <a:pt x="1965579" y="1185797"/>
                </a:lnTo>
                <a:lnTo>
                  <a:pt x="1932432" y="1244115"/>
                </a:lnTo>
                <a:lnTo>
                  <a:pt x="1892935" y="1298116"/>
                </a:lnTo>
                <a:lnTo>
                  <a:pt x="1848231" y="1347798"/>
                </a:lnTo>
                <a:lnTo>
                  <a:pt x="1798574" y="1393162"/>
                </a:lnTo>
                <a:lnTo>
                  <a:pt x="1744599" y="1432037"/>
                </a:lnTo>
                <a:lnTo>
                  <a:pt x="1686306" y="1465869"/>
                </a:lnTo>
                <a:lnTo>
                  <a:pt x="1625092" y="1493238"/>
                </a:lnTo>
                <a:lnTo>
                  <a:pt x="1561719" y="1513392"/>
                </a:lnTo>
                <a:lnTo>
                  <a:pt x="1496187" y="1527794"/>
                </a:lnTo>
                <a:lnTo>
                  <a:pt x="1429258" y="1534995"/>
                </a:lnTo>
                <a:lnTo>
                  <a:pt x="1396111" y="1535719"/>
                </a:lnTo>
                <a:lnTo>
                  <a:pt x="1395349" y="1536430"/>
                </a:lnTo>
                <a:lnTo>
                  <a:pt x="1395349" y="1535719"/>
                </a:lnTo>
                <a:lnTo>
                  <a:pt x="1362202" y="1534995"/>
                </a:lnTo>
                <a:lnTo>
                  <a:pt x="1328420" y="1532112"/>
                </a:lnTo>
                <a:lnTo>
                  <a:pt x="1262126" y="1522041"/>
                </a:lnTo>
                <a:lnTo>
                  <a:pt x="1197356" y="1504756"/>
                </a:lnTo>
                <a:lnTo>
                  <a:pt x="1135507" y="1480271"/>
                </a:lnTo>
                <a:lnTo>
                  <a:pt x="1075690" y="1450032"/>
                </a:lnTo>
                <a:lnTo>
                  <a:pt x="1019556" y="1413317"/>
                </a:lnTo>
                <a:lnTo>
                  <a:pt x="966978" y="1371559"/>
                </a:lnTo>
                <a:lnTo>
                  <a:pt x="920242" y="1324036"/>
                </a:lnTo>
                <a:lnTo>
                  <a:pt x="877697" y="1272195"/>
                </a:lnTo>
                <a:lnTo>
                  <a:pt x="840994" y="1216048"/>
                </a:lnTo>
                <a:lnTo>
                  <a:pt x="810768" y="1156283"/>
                </a:lnTo>
                <a:lnTo>
                  <a:pt x="787019" y="1093646"/>
                </a:lnTo>
                <a:lnTo>
                  <a:pt x="769747" y="1029562"/>
                </a:lnTo>
                <a:lnTo>
                  <a:pt x="758952" y="963319"/>
                </a:lnTo>
                <a:lnTo>
                  <a:pt x="755269" y="896365"/>
                </a:lnTo>
                <a:lnTo>
                  <a:pt x="755269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857527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5">
                <a:moveTo>
                  <a:pt x="136779" y="0"/>
                </a:moveTo>
                <a:lnTo>
                  <a:pt x="0" y="139640"/>
                </a:lnTo>
                <a:lnTo>
                  <a:pt x="69837" y="208741"/>
                </a:lnTo>
                <a:lnTo>
                  <a:pt x="139661" y="277117"/>
                </a:lnTo>
                <a:lnTo>
                  <a:pt x="276453" y="136762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60030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5">
                <a:moveTo>
                  <a:pt x="136791" y="0"/>
                </a:moveTo>
                <a:lnTo>
                  <a:pt x="0" y="139640"/>
                </a:lnTo>
                <a:lnTo>
                  <a:pt x="69837" y="208741"/>
                </a:lnTo>
                <a:lnTo>
                  <a:pt x="139674" y="277117"/>
                </a:lnTo>
                <a:lnTo>
                  <a:pt x="276466" y="136762"/>
                </a:lnTo>
                <a:lnTo>
                  <a:pt x="13679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3253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92" y="0"/>
                </a:moveTo>
                <a:lnTo>
                  <a:pt x="0" y="139640"/>
                </a:lnTo>
                <a:lnTo>
                  <a:pt x="69834" y="208741"/>
                </a:lnTo>
                <a:lnTo>
                  <a:pt x="139674" y="277117"/>
                </a:lnTo>
                <a:lnTo>
                  <a:pt x="276467" y="136762"/>
                </a:lnTo>
                <a:lnTo>
                  <a:pt x="136792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5760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92" y="0"/>
                </a:moveTo>
                <a:lnTo>
                  <a:pt x="0" y="139640"/>
                </a:lnTo>
                <a:lnTo>
                  <a:pt x="69834" y="208741"/>
                </a:lnTo>
                <a:lnTo>
                  <a:pt x="139670" y="277117"/>
                </a:lnTo>
                <a:lnTo>
                  <a:pt x="276463" y="136762"/>
                </a:lnTo>
                <a:lnTo>
                  <a:pt x="136792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58" y="0"/>
                </a:moveTo>
                <a:lnTo>
                  <a:pt x="0" y="0"/>
                </a:lnTo>
                <a:lnTo>
                  <a:pt x="0" y="1254338"/>
                </a:lnTo>
                <a:lnTo>
                  <a:pt x="67672" y="1245577"/>
                </a:lnTo>
                <a:lnTo>
                  <a:pt x="133196" y="1233347"/>
                </a:lnTo>
                <a:lnTo>
                  <a:pt x="197271" y="1218222"/>
                </a:lnTo>
                <a:lnTo>
                  <a:pt x="261352" y="1199502"/>
                </a:lnTo>
                <a:lnTo>
                  <a:pt x="323993" y="1177175"/>
                </a:lnTo>
                <a:lnTo>
                  <a:pt x="385192" y="1151978"/>
                </a:lnTo>
                <a:lnTo>
                  <a:pt x="445670" y="1123175"/>
                </a:lnTo>
                <a:lnTo>
                  <a:pt x="503991" y="1091501"/>
                </a:lnTo>
                <a:lnTo>
                  <a:pt x="560153" y="1056944"/>
                </a:lnTo>
                <a:lnTo>
                  <a:pt x="615593" y="1018781"/>
                </a:lnTo>
                <a:lnTo>
                  <a:pt x="668153" y="978458"/>
                </a:lnTo>
                <a:lnTo>
                  <a:pt x="718551" y="935266"/>
                </a:lnTo>
                <a:lnTo>
                  <a:pt x="766791" y="889901"/>
                </a:lnTo>
                <a:lnTo>
                  <a:pt x="812869" y="841654"/>
                </a:lnTo>
                <a:lnTo>
                  <a:pt x="856068" y="791260"/>
                </a:lnTo>
                <a:lnTo>
                  <a:pt x="896391" y="737984"/>
                </a:lnTo>
                <a:lnTo>
                  <a:pt x="933832" y="683260"/>
                </a:lnTo>
                <a:lnTo>
                  <a:pt x="968390" y="627100"/>
                </a:lnTo>
                <a:lnTo>
                  <a:pt x="1000070" y="568071"/>
                </a:lnTo>
                <a:lnTo>
                  <a:pt x="1028868" y="508304"/>
                </a:lnTo>
                <a:lnTo>
                  <a:pt x="1054789" y="447103"/>
                </a:lnTo>
                <a:lnTo>
                  <a:pt x="1076389" y="384467"/>
                </a:lnTo>
                <a:lnTo>
                  <a:pt x="1095830" y="320383"/>
                </a:lnTo>
                <a:lnTo>
                  <a:pt x="1110952" y="256298"/>
                </a:lnTo>
                <a:lnTo>
                  <a:pt x="1123190" y="190779"/>
                </a:lnTo>
                <a:lnTo>
                  <a:pt x="1131827" y="124549"/>
                </a:lnTo>
                <a:lnTo>
                  <a:pt x="1137587" y="58305"/>
                </a:lnTo>
                <a:lnTo>
                  <a:pt x="1138858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17046700" y="7756562"/>
            <a:ext cx="1279525" cy="2530475"/>
            <a:chOff x="17046700" y="7756562"/>
            <a:chExt cx="1279525" cy="2530475"/>
          </a:xfrm>
        </p:grpSpPr>
        <p:sp>
          <p:nvSpPr>
            <p:cNvPr id="8" name="object 8" descr=""/>
            <p:cNvSpPr/>
            <p:nvPr/>
          </p:nvSpPr>
          <p:spPr>
            <a:xfrm>
              <a:off x="17046700" y="8603053"/>
              <a:ext cx="1241425" cy="1684020"/>
            </a:xfrm>
            <a:custGeom>
              <a:avLst/>
              <a:gdLst/>
              <a:ahLst/>
              <a:cxnLst/>
              <a:rect l="l" t="t" r="r" b="b"/>
              <a:pathLst>
                <a:path w="1241425" h="1684020">
                  <a:moveTo>
                    <a:pt x="1241297" y="0"/>
                  </a:moveTo>
                  <a:lnTo>
                    <a:pt x="1174467" y="3078"/>
                  </a:lnTo>
                  <a:lnTo>
                    <a:pt x="1126666" y="7588"/>
                  </a:lnTo>
                  <a:lnTo>
                    <a:pt x="1079394" y="13845"/>
                  </a:lnTo>
                  <a:lnTo>
                    <a:pt x="1032685" y="21817"/>
                  </a:lnTo>
                  <a:lnTo>
                    <a:pt x="986571" y="31469"/>
                  </a:lnTo>
                  <a:lnTo>
                    <a:pt x="941085" y="42769"/>
                  </a:lnTo>
                  <a:lnTo>
                    <a:pt x="896260" y="55685"/>
                  </a:lnTo>
                  <a:lnTo>
                    <a:pt x="852128" y="70182"/>
                  </a:lnTo>
                  <a:lnTo>
                    <a:pt x="808724" y="86230"/>
                  </a:lnTo>
                  <a:lnTo>
                    <a:pt x="766080" y="103794"/>
                  </a:lnTo>
                  <a:lnTo>
                    <a:pt x="724229" y="122841"/>
                  </a:lnTo>
                  <a:lnTo>
                    <a:pt x="683203" y="143339"/>
                  </a:lnTo>
                  <a:lnTo>
                    <a:pt x="643037" y="165254"/>
                  </a:lnTo>
                  <a:lnTo>
                    <a:pt x="603762" y="188555"/>
                  </a:lnTo>
                  <a:lnTo>
                    <a:pt x="565412" y="213207"/>
                  </a:lnTo>
                  <a:lnTo>
                    <a:pt x="528019" y="239178"/>
                  </a:lnTo>
                  <a:lnTo>
                    <a:pt x="491618" y="266435"/>
                  </a:lnTo>
                  <a:lnTo>
                    <a:pt x="456240" y="294945"/>
                  </a:lnTo>
                  <a:lnTo>
                    <a:pt x="421919" y="324676"/>
                  </a:lnTo>
                  <a:lnTo>
                    <a:pt x="388687" y="355593"/>
                  </a:lnTo>
                  <a:lnTo>
                    <a:pt x="356578" y="387665"/>
                  </a:lnTo>
                  <a:lnTo>
                    <a:pt x="325625" y="420858"/>
                  </a:lnTo>
                  <a:lnTo>
                    <a:pt x="295860" y="455139"/>
                  </a:lnTo>
                  <a:lnTo>
                    <a:pt x="267317" y="490476"/>
                  </a:lnTo>
                  <a:lnTo>
                    <a:pt x="240028" y="526836"/>
                  </a:lnTo>
                  <a:lnTo>
                    <a:pt x="214027" y="564185"/>
                  </a:lnTo>
                  <a:lnTo>
                    <a:pt x="189346" y="602491"/>
                  </a:lnTo>
                  <a:lnTo>
                    <a:pt x="166018" y="641721"/>
                  </a:lnTo>
                  <a:lnTo>
                    <a:pt x="144077" y="681842"/>
                  </a:lnTo>
                  <a:lnTo>
                    <a:pt x="123555" y="722820"/>
                  </a:lnTo>
                  <a:lnTo>
                    <a:pt x="104485" y="764624"/>
                  </a:lnTo>
                  <a:lnTo>
                    <a:pt x="86901" y="807219"/>
                  </a:lnTo>
                  <a:lnTo>
                    <a:pt x="70835" y="850574"/>
                  </a:lnTo>
                  <a:lnTo>
                    <a:pt x="56320" y="894655"/>
                  </a:lnTo>
                  <a:lnTo>
                    <a:pt x="43389" y="939430"/>
                  </a:lnTo>
                  <a:lnTo>
                    <a:pt x="32075" y="984864"/>
                  </a:lnTo>
                  <a:lnTo>
                    <a:pt x="22412" y="1030927"/>
                  </a:lnTo>
                  <a:lnTo>
                    <a:pt x="14431" y="1077583"/>
                  </a:lnTo>
                  <a:lnTo>
                    <a:pt x="8167" y="1124802"/>
                  </a:lnTo>
                  <a:lnTo>
                    <a:pt x="3651" y="1172549"/>
                  </a:lnTo>
                  <a:lnTo>
                    <a:pt x="918" y="1220791"/>
                  </a:lnTo>
                  <a:lnTo>
                    <a:pt x="0" y="1269497"/>
                  </a:lnTo>
                  <a:lnTo>
                    <a:pt x="918" y="1318204"/>
                  </a:lnTo>
                  <a:lnTo>
                    <a:pt x="3651" y="1366450"/>
                  </a:lnTo>
                  <a:lnTo>
                    <a:pt x="8167" y="1414202"/>
                  </a:lnTo>
                  <a:lnTo>
                    <a:pt x="14431" y="1461428"/>
                  </a:lnTo>
                  <a:lnTo>
                    <a:pt x="22412" y="1508094"/>
                  </a:lnTo>
                  <a:lnTo>
                    <a:pt x="32075" y="1554168"/>
                  </a:lnTo>
                  <a:lnTo>
                    <a:pt x="43389" y="1599616"/>
                  </a:lnTo>
                  <a:lnTo>
                    <a:pt x="56320" y="1644405"/>
                  </a:lnTo>
                  <a:lnTo>
                    <a:pt x="69334" y="1683944"/>
                  </a:lnTo>
                  <a:lnTo>
                    <a:pt x="1241297" y="1683944"/>
                  </a:lnTo>
                  <a:lnTo>
                    <a:pt x="1241297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516172" y="7794716"/>
              <a:ext cx="772160" cy="1281430"/>
            </a:xfrm>
            <a:custGeom>
              <a:avLst/>
              <a:gdLst/>
              <a:ahLst/>
              <a:cxnLst/>
              <a:rect l="l" t="t" r="r" b="b"/>
              <a:pathLst>
                <a:path w="772159" h="1281429">
                  <a:moveTo>
                    <a:pt x="0" y="1280842"/>
                  </a:moveTo>
                  <a:lnTo>
                    <a:pt x="1396" y="0"/>
                  </a:lnTo>
                </a:path>
                <a:path w="772159" h="1281429">
                  <a:moveTo>
                    <a:pt x="0" y="645827"/>
                  </a:moveTo>
                  <a:lnTo>
                    <a:pt x="771726" y="711"/>
                  </a:lnTo>
                </a:path>
                <a:path w="772159" h="1281429">
                  <a:moveTo>
                    <a:pt x="0" y="632859"/>
                  </a:moveTo>
                  <a:lnTo>
                    <a:pt x="770202" y="1280842"/>
                  </a:lnTo>
                </a:path>
                <a:path w="772159" h="1281429">
                  <a:moveTo>
                    <a:pt x="7873" y="637902"/>
                  </a:moveTo>
                  <a:lnTo>
                    <a:pt x="771726" y="636454"/>
                  </a:lnTo>
                </a:path>
              </a:pathLst>
            </a:custGeom>
            <a:ln w="76312">
              <a:solidFill>
                <a:srgbClr val="99D5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7079217" y="0"/>
            <a:ext cx="1209040" cy="1986914"/>
          </a:xfrm>
          <a:custGeom>
            <a:avLst/>
            <a:gdLst/>
            <a:ahLst/>
            <a:cxnLst/>
            <a:rect l="l" t="t" r="r" b="b"/>
            <a:pathLst>
              <a:path w="1209040" h="1986914">
                <a:moveTo>
                  <a:pt x="1208840" y="1230246"/>
                </a:moveTo>
                <a:lnTo>
                  <a:pt x="640734" y="1230392"/>
                </a:lnTo>
                <a:lnTo>
                  <a:pt x="640734" y="1229681"/>
                </a:lnTo>
                <a:lnTo>
                  <a:pt x="607586" y="1228957"/>
                </a:lnTo>
                <a:lnTo>
                  <a:pt x="540655" y="1221756"/>
                </a:lnTo>
                <a:lnTo>
                  <a:pt x="475121" y="1208079"/>
                </a:lnTo>
                <a:lnTo>
                  <a:pt x="411746" y="1187201"/>
                </a:lnTo>
                <a:lnTo>
                  <a:pt x="350657" y="1159846"/>
                </a:lnTo>
                <a:lnTo>
                  <a:pt x="292235" y="1126725"/>
                </a:lnTo>
                <a:lnTo>
                  <a:pt x="238259" y="1087127"/>
                </a:lnTo>
                <a:lnTo>
                  <a:pt x="188600" y="1042488"/>
                </a:lnTo>
                <a:lnTo>
                  <a:pt x="143260" y="992807"/>
                </a:lnTo>
                <a:lnTo>
                  <a:pt x="104397" y="938821"/>
                </a:lnTo>
                <a:lnTo>
                  <a:pt x="70487" y="880504"/>
                </a:lnTo>
                <a:lnTo>
                  <a:pt x="43181" y="819304"/>
                </a:lnTo>
                <a:lnTo>
                  <a:pt x="22987" y="755946"/>
                </a:lnTo>
                <a:lnTo>
                  <a:pt x="8636" y="690428"/>
                </a:lnTo>
                <a:lnTo>
                  <a:pt x="1397" y="623476"/>
                </a:lnTo>
                <a:lnTo>
                  <a:pt x="635" y="590355"/>
                </a:lnTo>
                <a:lnTo>
                  <a:pt x="0" y="589644"/>
                </a:lnTo>
                <a:lnTo>
                  <a:pt x="635" y="589644"/>
                </a:lnTo>
                <a:lnTo>
                  <a:pt x="1397" y="556523"/>
                </a:lnTo>
                <a:lnTo>
                  <a:pt x="4318" y="522678"/>
                </a:lnTo>
                <a:lnTo>
                  <a:pt x="14351" y="456450"/>
                </a:lnTo>
                <a:lnTo>
                  <a:pt x="31623" y="391656"/>
                </a:lnTo>
                <a:lnTo>
                  <a:pt x="56135" y="329733"/>
                </a:lnTo>
                <a:lnTo>
                  <a:pt x="86362" y="269981"/>
                </a:lnTo>
                <a:lnTo>
                  <a:pt x="123066" y="213823"/>
                </a:lnTo>
                <a:lnTo>
                  <a:pt x="164850" y="161272"/>
                </a:lnTo>
                <a:lnTo>
                  <a:pt x="212350" y="114473"/>
                </a:lnTo>
                <a:lnTo>
                  <a:pt x="264167" y="71993"/>
                </a:lnTo>
                <a:lnTo>
                  <a:pt x="320303" y="35278"/>
                </a:lnTo>
                <a:lnTo>
                  <a:pt x="380122" y="5040"/>
                </a:lnTo>
                <a:lnTo>
                  <a:pt x="392169" y="0"/>
                </a:lnTo>
              </a:path>
              <a:path w="1209040" h="1986914">
                <a:moveTo>
                  <a:pt x="1208840" y="1986203"/>
                </a:moveTo>
                <a:lnTo>
                  <a:pt x="640734" y="1986352"/>
                </a:lnTo>
                <a:lnTo>
                  <a:pt x="640734" y="1985628"/>
                </a:lnTo>
                <a:lnTo>
                  <a:pt x="607586" y="1984904"/>
                </a:lnTo>
                <a:lnTo>
                  <a:pt x="540655" y="1977703"/>
                </a:lnTo>
                <a:lnTo>
                  <a:pt x="475121" y="1964026"/>
                </a:lnTo>
                <a:lnTo>
                  <a:pt x="411746" y="1943148"/>
                </a:lnTo>
                <a:lnTo>
                  <a:pt x="350657" y="1915793"/>
                </a:lnTo>
                <a:lnTo>
                  <a:pt x="292235" y="1882672"/>
                </a:lnTo>
                <a:lnTo>
                  <a:pt x="238259" y="1843074"/>
                </a:lnTo>
                <a:lnTo>
                  <a:pt x="188600" y="1798435"/>
                </a:lnTo>
                <a:lnTo>
                  <a:pt x="143260" y="1748767"/>
                </a:lnTo>
                <a:lnTo>
                  <a:pt x="104397" y="1694768"/>
                </a:lnTo>
                <a:lnTo>
                  <a:pt x="70487" y="1636451"/>
                </a:lnTo>
                <a:lnTo>
                  <a:pt x="43181" y="1575251"/>
                </a:lnTo>
                <a:lnTo>
                  <a:pt x="22987" y="1511905"/>
                </a:lnTo>
                <a:lnTo>
                  <a:pt x="8636" y="1446388"/>
                </a:lnTo>
                <a:lnTo>
                  <a:pt x="1397" y="1379423"/>
                </a:lnTo>
                <a:lnTo>
                  <a:pt x="635" y="1346315"/>
                </a:lnTo>
                <a:lnTo>
                  <a:pt x="0" y="1345591"/>
                </a:lnTo>
                <a:lnTo>
                  <a:pt x="635" y="1345591"/>
                </a:lnTo>
                <a:lnTo>
                  <a:pt x="1397" y="1312470"/>
                </a:lnTo>
                <a:lnTo>
                  <a:pt x="4318" y="1278638"/>
                </a:lnTo>
                <a:lnTo>
                  <a:pt x="14351" y="1212397"/>
                </a:lnTo>
                <a:lnTo>
                  <a:pt x="31623" y="1147603"/>
                </a:lnTo>
                <a:lnTo>
                  <a:pt x="56135" y="1085680"/>
                </a:lnTo>
                <a:lnTo>
                  <a:pt x="86362" y="1025928"/>
                </a:lnTo>
                <a:lnTo>
                  <a:pt x="123066" y="969770"/>
                </a:lnTo>
                <a:lnTo>
                  <a:pt x="164850" y="917219"/>
                </a:lnTo>
                <a:lnTo>
                  <a:pt x="212350" y="870420"/>
                </a:lnTo>
                <a:lnTo>
                  <a:pt x="264167" y="827940"/>
                </a:lnTo>
                <a:lnTo>
                  <a:pt x="320303" y="791225"/>
                </a:lnTo>
                <a:lnTo>
                  <a:pt x="380122" y="760987"/>
                </a:lnTo>
                <a:lnTo>
                  <a:pt x="442735" y="737226"/>
                </a:lnTo>
                <a:lnTo>
                  <a:pt x="506872" y="719955"/>
                </a:lnTo>
                <a:lnTo>
                  <a:pt x="573041" y="709147"/>
                </a:lnTo>
                <a:lnTo>
                  <a:pt x="639972" y="705553"/>
                </a:lnTo>
                <a:lnTo>
                  <a:pt x="1208840" y="705553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536" y="1002792"/>
            <a:ext cx="14109192" cy="124967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1536" y="2697480"/>
            <a:ext cx="14432280" cy="9174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719981" y="3938409"/>
            <a:ext cx="568325" cy="3332479"/>
          </a:xfrm>
          <a:custGeom>
            <a:avLst/>
            <a:gdLst/>
            <a:ahLst/>
            <a:cxnLst/>
            <a:rect l="l" t="t" r="r" b="b"/>
            <a:pathLst>
              <a:path w="568325" h="3332479">
                <a:moveTo>
                  <a:pt x="0" y="555113"/>
                </a:moveTo>
                <a:lnTo>
                  <a:pt x="2793" y="496793"/>
                </a:lnTo>
                <a:lnTo>
                  <a:pt x="12191" y="439907"/>
                </a:lnTo>
                <a:lnTo>
                  <a:pt x="27303" y="383745"/>
                </a:lnTo>
                <a:lnTo>
                  <a:pt x="48131" y="329032"/>
                </a:lnTo>
                <a:lnTo>
                  <a:pt x="74038" y="277188"/>
                </a:lnTo>
                <a:lnTo>
                  <a:pt x="105786" y="228952"/>
                </a:lnTo>
                <a:lnTo>
                  <a:pt x="142488" y="183585"/>
                </a:lnTo>
                <a:lnTo>
                  <a:pt x="183507" y="142550"/>
                </a:lnTo>
                <a:lnTo>
                  <a:pt x="228844" y="105833"/>
                </a:lnTo>
                <a:lnTo>
                  <a:pt x="277864" y="74145"/>
                </a:lnTo>
                <a:lnTo>
                  <a:pt x="328916" y="48236"/>
                </a:lnTo>
                <a:lnTo>
                  <a:pt x="383651" y="27356"/>
                </a:lnTo>
                <a:lnTo>
                  <a:pt x="439783" y="12230"/>
                </a:lnTo>
                <a:lnTo>
                  <a:pt x="496677" y="2870"/>
                </a:lnTo>
                <a:lnTo>
                  <a:pt x="554967" y="0"/>
                </a:lnTo>
                <a:lnTo>
                  <a:pt x="567960" y="320"/>
                </a:lnTo>
              </a:path>
              <a:path w="568325" h="3332479">
                <a:moveTo>
                  <a:pt x="567960" y="1109901"/>
                </a:moveTo>
                <a:lnTo>
                  <a:pt x="554967" y="1110227"/>
                </a:lnTo>
                <a:lnTo>
                  <a:pt x="554967" y="1109503"/>
                </a:lnTo>
                <a:lnTo>
                  <a:pt x="526266" y="1108779"/>
                </a:lnTo>
                <a:lnTo>
                  <a:pt x="467849" y="1103026"/>
                </a:lnTo>
                <a:lnTo>
                  <a:pt x="411717" y="1090783"/>
                </a:lnTo>
                <a:lnTo>
                  <a:pt x="356347" y="1072786"/>
                </a:lnTo>
                <a:lnTo>
                  <a:pt x="303009" y="1049023"/>
                </a:lnTo>
                <a:lnTo>
                  <a:pt x="252592" y="1020231"/>
                </a:lnTo>
                <a:lnTo>
                  <a:pt x="205858" y="985673"/>
                </a:lnTo>
                <a:lnTo>
                  <a:pt x="162680" y="947508"/>
                </a:lnTo>
                <a:lnTo>
                  <a:pt x="123820" y="904314"/>
                </a:lnTo>
                <a:lnTo>
                  <a:pt x="89912" y="856788"/>
                </a:lnTo>
                <a:lnTo>
                  <a:pt x="60449" y="807104"/>
                </a:lnTo>
                <a:lnTo>
                  <a:pt x="36701" y="753825"/>
                </a:lnTo>
                <a:lnTo>
                  <a:pt x="18668" y="698388"/>
                </a:lnTo>
                <a:lnTo>
                  <a:pt x="7111" y="641502"/>
                </a:lnTo>
                <a:lnTo>
                  <a:pt x="634" y="583905"/>
                </a:lnTo>
                <a:lnTo>
                  <a:pt x="0" y="555113"/>
                </a:lnTo>
              </a:path>
              <a:path w="568325" h="3332479">
                <a:moveTo>
                  <a:pt x="0" y="1666065"/>
                </a:moveTo>
                <a:lnTo>
                  <a:pt x="2793" y="1607744"/>
                </a:lnTo>
                <a:lnTo>
                  <a:pt x="12191" y="1550859"/>
                </a:lnTo>
                <a:lnTo>
                  <a:pt x="27303" y="1494710"/>
                </a:lnTo>
                <a:lnTo>
                  <a:pt x="48131" y="1439983"/>
                </a:lnTo>
                <a:lnTo>
                  <a:pt x="74038" y="1388140"/>
                </a:lnTo>
                <a:lnTo>
                  <a:pt x="105786" y="1339903"/>
                </a:lnTo>
                <a:lnTo>
                  <a:pt x="142488" y="1294550"/>
                </a:lnTo>
                <a:lnTo>
                  <a:pt x="183507" y="1253502"/>
                </a:lnTo>
                <a:lnTo>
                  <a:pt x="228844" y="1216784"/>
                </a:lnTo>
                <a:lnTo>
                  <a:pt x="277864" y="1185109"/>
                </a:lnTo>
                <a:lnTo>
                  <a:pt x="328916" y="1159188"/>
                </a:lnTo>
                <a:lnTo>
                  <a:pt x="383651" y="1138308"/>
                </a:lnTo>
                <a:lnTo>
                  <a:pt x="439783" y="1123182"/>
                </a:lnTo>
                <a:lnTo>
                  <a:pt x="496677" y="1113821"/>
                </a:lnTo>
                <a:lnTo>
                  <a:pt x="554967" y="1110951"/>
                </a:lnTo>
                <a:lnTo>
                  <a:pt x="567960" y="1111272"/>
                </a:lnTo>
              </a:path>
              <a:path w="568325" h="3332479">
                <a:moveTo>
                  <a:pt x="567960" y="2220852"/>
                </a:moveTo>
                <a:lnTo>
                  <a:pt x="554967" y="2221179"/>
                </a:lnTo>
                <a:lnTo>
                  <a:pt x="554967" y="2220455"/>
                </a:lnTo>
                <a:lnTo>
                  <a:pt x="526266" y="2219743"/>
                </a:lnTo>
                <a:lnTo>
                  <a:pt x="467849" y="2213977"/>
                </a:lnTo>
                <a:lnTo>
                  <a:pt x="411717" y="2201747"/>
                </a:lnTo>
                <a:lnTo>
                  <a:pt x="356347" y="2183738"/>
                </a:lnTo>
                <a:lnTo>
                  <a:pt x="303009" y="2159975"/>
                </a:lnTo>
                <a:lnTo>
                  <a:pt x="252592" y="2131183"/>
                </a:lnTo>
                <a:lnTo>
                  <a:pt x="205858" y="2096625"/>
                </a:lnTo>
                <a:lnTo>
                  <a:pt x="162680" y="2058460"/>
                </a:lnTo>
                <a:lnTo>
                  <a:pt x="123820" y="2015265"/>
                </a:lnTo>
                <a:lnTo>
                  <a:pt x="89912" y="1967740"/>
                </a:lnTo>
                <a:lnTo>
                  <a:pt x="60449" y="1918056"/>
                </a:lnTo>
                <a:lnTo>
                  <a:pt x="36701" y="1864777"/>
                </a:lnTo>
                <a:lnTo>
                  <a:pt x="18668" y="1809339"/>
                </a:lnTo>
                <a:lnTo>
                  <a:pt x="7111" y="1752466"/>
                </a:lnTo>
                <a:lnTo>
                  <a:pt x="634" y="1694870"/>
                </a:lnTo>
                <a:lnTo>
                  <a:pt x="0" y="1666065"/>
                </a:lnTo>
              </a:path>
              <a:path w="568325" h="3332479">
                <a:moveTo>
                  <a:pt x="0" y="2777016"/>
                </a:moveTo>
                <a:lnTo>
                  <a:pt x="2793" y="2718696"/>
                </a:lnTo>
                <a:lnTo>
                  <a:pt x="12191" y="2661823"/>
                </a:lnTo>
                <a:lnTo>
                  <a:pt x="27303" y="2605661"/>
                </a:lnTo>
                <a:lnTo>
                  <a:pt x="48131" y="2550935"/>
                </a:lnTo>
                <a:lnTo>
                  <a:pt x="74038" y="2499091"/>
                </a:lnTo>
                <a:lnTo>
                  <a:pt x="105786" y="2450855"/>
                </a:lnTo>
                <a:lnTo>
                  <a:pt x="142488" y="2405501"/>
                </a:lnTo>
                <a:lnTo>
                  <a:pt x="183507" y="2364466"/>
                </a:lnTo>
                <a:lnTo>
                  <a:pt x="228844" y="2327736"/>
                </a:lnTo>
                <a:lnTo>
                  <a:pt x="277864" y="2296061"/>
                </a:lnTo>
                <a:lnTo>
                  <a:pt x="328916" y="2270139"/>
                </a:lnTo>
                <a:lnTo>
                  <a:pt x="383651" y="2249259"/>
                </a:lnTo>
                <a:lnTo>
                  <a:pt x="439783" y="2234146"/>
                </a:lnTo>
                <a:lnTo>
                  <a:pt x="496677" y="2224786"/>
                </a:lnTo>
                <a:lnTo>
                  <a:pt x="554967" y="2221903"/>
                </a:lnTo>
                <a:lnTo>
                  <a:pt x="567960" y="2222223"/>
                </a:lnTo>
              </a:path>
              <a:path w="568325" h="3332479">
                <a:moveTo>
                  <a:pt x="567960" y="3331804"/>
                </a:moveTo>
                <a:lnTo>
                  <a:pt x="554967" y="3332130"/>
                </a:lnTo>
                <a:lnTo>
                  <a:pt x="554967" y="3331406"/>
                </a:lnTo>
                <a:lnTo>
                  <a:pt x="526266" y="3330695"/>
                </a:lnTo>
                <a:lnTo>
                  <a:pt x="467849" y="3324929"/>
                </a:lnTo>
                <a:lnTo>
                  <a:pt x="411717" y="3312698"/>
                </a:lnTo>
                <a:lnTo>
                  <a:pt x="356347" y="3294702"/>
                </a:lnTo>
                <a:lnTo>
                  <a:pt x="303009" y="3270939"/>
                </a:lnTo>
                <a:lnTo>
                  <a:pt x="252592" y="3242134"/>
                </a:lnTo>
                <a:lnTo>
                  <a:pt x="205858" y="3207576"/>
                </a:lnTo>
                <a:lnTo>
                  <a:pt x="162680" y="3169411"/>
                </a:lnTo>
                <a:lnTo>
                  <a:pt x="123820" y="3126217"/>
                </a:lnTo>
                <a:lnTo>
                  <a:pt x="89912" y="3078692"/>
                </a:lnTo>
                <a:lnTo>
                  <a:pt x="60449" y="3029007"/>
                </a:lnTo>
                <a:lnTo>
                  <a:pt x="36701" y="2975741"/>
                </a:lnTo>
                <a:lnTo>
                  <a:pt x="18668" y="2920291"/>
                </a:lnTo>
                <a:lnTo>
                  <a:pt x="7111" y="2863418"/>
                </a:lnTo>
                <a:lnTo>
                  <a:pt x="634" y="2805821"/>
                </a:lnTo>
                <a:lnTo>
                  <a:pt x="0" y="2777016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3279699" y="8504639"/>
            <a:ext cx="2055495" cy="1791970"/>
            <a:chOff x="13279699" y="8504639"/>
            <a:chExt cx="2055495" cy="1791970"/>
          </a:xfrm>
        </p:grpSpPr>
        <p:sp>
          <p:nvSpPr>
            <p:cNvPr id="4" name="object 4" descr=""/>
            <p:cNvSpPr/>
            <p:nvPr/>
          </p:nvSpPr>
          <p:spPr>
            <a:xfrm>
              <a:off x="13289059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71"/>
                  </a:moveTo>
                  <a:lnTo>
                    <a:pt x="3555" y="573108"/>
                  </a:lnTo>
                  <a:lnTo>
                    <a:pt x="13715" y="506874"/>
                  </a:lnTo>
                  <a:lnTo>
                    <a:pt x="31622" y="442066"/>
                  </a:lnTo>
                  <a:lnTo>
                    <a:pt x="55371" y="379428"/>
                  </a:lnTo>
                  <a:lnTo>
                    <a:pt x="85597" y="319674"/>
                  </a:lnTo>
                  <a:lnTo>
                    <a:pt x="122427" y="263514"/>
                  </a:lnTo>
                  <a:lnTo>
                    <a:pt x="164082" y="211673"/>
                  </a:lnTo>
                  <a:lnTo>
                    <a:pt x="211707" y="164149"/>
                  </a:lnTo>
                  <a:lnTo>
                    <a:pt x="263523" y="122391"/>
                  </a:lnTo>
                  <a:lnTo>
                    <a:pt x="320418" y="85675"/>
                  </a:lnTo>
                  <a:lnTo>
                    <a:pt x="379346" y="55436"/>
                  </a:lnTo>
                  <a:lnTo>
                    <a:pt x="442083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40075" y="0"/>
                  </a:lnTo>
                  <a:lnTo>
                    <a:pt x="673857" y="711"/>
                  </a:lnTo>
                  <a:lnTo>
                    <a:pt x="740150" y="7912"/>
                  </a:lnTo>
                  <a:lnTo>
                    <a:pt x="805682" y="21590"/>
                  </a:lnTo>
                  <a:lnTo>
                    <a:pt x="869689" y="42469"/>
                  </a:lnTo>
                  <a:lnTo>
                    <a:pt x="930903" y="69837"/>
                  </a:lnTo>
                  <a:lnTo>
                    <a:pt x="988561" y="102959"/>
                  </a:lnTo>
                  <a:lnTo>
                    <a:pt x="1042535" y="142546"/>
                  </a:lnTo>
                  <a:lnTo>
                    <a:pt x="1092954" y="187187"/>
                  </a:lnTo>
                  <a:lnTo>
                    <a:pt x="1137531" y="237593"/>
                  </a:lnTo>
                  <a:lnTo>
                    <a:pt x="1177154" y="291594"/>
                  </a:lnTo>
                  <a:lnTo>
                    <a:pt x="1210301" y="349189"/>
                  </a:lnTo>
                  <a:lnTo>
                    <a:pt x="1237606" y="410391"/>
                  </a:lnTo>
                  <a:lnTo>
                    <a:pt x="1258561" y="474464"/>
                  </a:lnTo>
                  <a:lnTo>
                    <a:pt x="1272150" y="539989"/>
                  </a:lnTo>
                  <a:lnTo>
                    <a:pt x="1279389" y="606227"/>
                  </a:lnTo>
                  <a:lnTo>
                    <a:pt x="1280151" y="640071"/>
                  </a:lnTo>
                  <a:lnTo>
                    <a:pt x="1280411" y="1772999"/>
                  </a:lnTo>
                </a:path>
                <a:path w="1280794" h="1773554">
                  <a:moveTo>
                    <a:pt x="0" y="1772999"/>
                  </a:moveTo>
                  <a:lnTo>
                    <a:pt x="0" y="640071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045085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71"/>
                  </a:moveTo>
                  <a:lnTo>
                    <a:pt x="3555" y="573108"/>
                  </a:lnTo>
                  <a:lnTo>
                    <a:pt x="13588" y="506874"/>
                  </a:lnTo>
                  <a:lnTo>
                    <a:pt x="31622" y="442066"/>
                  </a:lnTo>
                  <a:lnTo>
                    <a:pt x="55371" y="379428"/>
                  </a:lnTo>
                  <a:lnTo>
                    <a:pt x="85597" y="319674"/>
                  </a:lnTo>
                  <a:lnTo>
                    <a:pt x="122300" y="263514"/>
                  </a:lnTo>
                  <a:lnTo>
                    <a:pt x="164082" y="211673"/>
                  </a:lnTo>
                  <a:lnTo>
                    <a:pt x="211580" y="164149"/>
                  </a:lnTo>
                  <a:lnTo>
                    <a:pt x="263523" y="122391"/>
                  </a:lnTo>
                  <a:lnTo>
                    <a:pt x="320291" y="85675"/>
                  </a:lnTo>
                  <a:lnTo>
                    <a:pt x="379346" y="55436"/>
                  </a:lnTo>
                  <a:lnTo>
                    <a:pt x="441956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40075" y="0"/>
                  </a:lnTo>
                  <a:lnTo>
                    <a:pt x="673857" y="711"/>
                  </a:lnTo>
                  <a:lnTo>
                    <a:pt x="740150" y="7912"/>
                  </a:lnTo>
                  <a:lnTo>
                    <a:pt x="805555" y="21590"/>
                  </a:lnTo>
                  <a:lnTo>
                    <a:pt x="869689" y="42469"/>
                  </a:lnTo>
                  <a:lnTo>
                    <a:pt x="930903" y="69837"/>
                  </a:lnTo>
                  <a:lnTo>
                    <a:pt x="988434" y="102959"/>
                  </a:lnTo>
                  <a:lnTo>
                    <a:pt x="1042535" y="142546"/>
                  </a:lnTo>
                  <a:lnTo>
                    <a:pt x="1092827" y="187187"/>
                  </a:lnTo>
                  <a:lnTo>
                    <a:pt x="1137531" y="237593"/>
                  </a:lnTo>
                  <a:lnTo>
                    <a:pt x="1177154" y="291594"/>
                  </a:lnTo>
                  <a:lnTo>
                    <a:pt x="1210174" y="349189"/>
                  </a:lnTo>
                  <a:lnTo>
                    <a:pt x="1237606" y="410391"/>
                  </a:lnTo>
                  <a:lnTo>
                    <a:pt x="1258434" y="474464"/>
                  </a:lnTo>
                  <a:lnTo>
                    <a:pt x="1272150" y="539989"/>
                  </a:lnTo>
                  <a:lnTo>
                    <a:pt x="1279389" y="606227"/>
                  </a:lnTo>
                  <a:lnTo>
                    <a:pt x="1280024" y="640071"/>
                  </a:lnTo>
                  <a:lnTo>
                    <a:pt x="1280336" y="1772999"/>
                  </a:lnTo>
                </a:path>
                <a:path w="1280794" h="1773554">
                  <a:moveTo>
                    <a:pt x="0" y="1772999"/>
                  </a:moveTo>
                  <a:lnTo>
                    <a:pt x="0" y="640071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2886606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2539112" y="0"/>
                </a:moveTo>
                <a:lnTo>
                  <a:pt x="2537791" y="60439"/>
                </a:lnTo>
                <a:lnTo>
                  <a:pt x="2532038" y="126669"/>
                </a:lnTo>
                <a:lnTo>
                  <a:pt x="2523389" y="192913"/>
                </a:lnTo>
                <a:lnTo>
                  <a:pt x="2511159" y="258432"/>
                </a:lnTo>
                <a:lnTo>
                  <a:pt x="2496033" y="322516"/>
                </a:lnTo>
                <a:lnTo>
                  <a:pt x="2477314" y="386588"/>
                </a:lnTo>
                <a:lnTo>
                  <a:pt x="2455000" y="449224"/>
                </a:lnTo>
                <a:lnTo>
                  <a:pt x="2429790" y="510425"/>
                </a:lnTo>
                <a:lnTo>
                  <a:pt x="2400999" y="570903"/>
                </a:lnTo>
                <a:lnTo>
                  <a:pt x="2369326" y="629221"/>
                </a:lnTo>
                <a:lnTo>
                  <a:pt x="2334756" y="685380"/>
                </a:lnTo>
                <a:lnTo>
                  <a:pt x="2296605" y="740816"/>
                </a:lnTo>
                <a:lnTo>
                  <a:pt x="2256283" y="793381"/>
                </a:lnTo>
                <a:lnTo>
                  <a:pt x="2213077" y="843775"/>
                </a:lnTo>
                <a:lnTo>
                  <a:pt x="2167726" y="892009"/>
                </a:lnTo>
                <a:lnTo>
                  <a:pt x="2119491" y="938085"/>
                </a:lnTo>
                <a:lnTo>
                  <a:pt x="2069098" y="981290"/>
                </a:lnTo>
                <a:lnTo>
                  <a:pt x="2015808" y="1021613"/>
                </a:lnTo>
                <a:lnTo>
                  <a:pt x="1961097" y="1059053"/>
                </a:lnTo>
                <a:lnTo>
                  <a:pt x="1904937" y="1093609"/>
                </a:lnTo>
                <a:lnTo>
                  <a:pt x="1845895" y="1125283"/>
                </a:lnTo>
                <a:lnTo>
                  <a:pt x="1786142" y="1154087"/>
                </a:lnTo>
                <a:lnTo>
                  <a:pt x="1724940" y="1180007"/>
                </a:lnTo>
                <a:lnTo>
                  <a:pt x="1662304" y="1201610"/>
                </a:lnTo>
                <a:lnTo>
                  <a:pt x="1598220" y="1221041"/>
                </a:lnTo>
                <a:lnTo>
                  <a:pt x="1534148" y="1236167"/>
                </a:lnTo>
                <a:lnTo>
                  <a:pt x="1468629" y="1248397"/>
                </a:lnTo>
                <a:lnTo>
                  <a:pt x="1402386" y="1257046"/>
                </a:lnTo>
                <a:lnTo>
                  <a:pt x="1336155" y="1262799"/>
                </a:lnTo>
                <a:lnTo>
                  <a:pt x="1269912" y="1264246"/>
                </a:lnTo>
                <a:lnTo>
                  <a:pt x="1269912" y="1263523"/>
                </a:lnTo>
                <a:lnTo>
                  <a:pt x="1203682" y="1262075"/>
                </a:lnTo>
                <a:lnTo>
                  <a:pt x="1137438" y="1256322"/>
                </a:lnTo>
                <a:lnTo>
                  <a:pt x="1071195" y="1247686"/>
                </a:lnTo>
                <a:lnTo>
                  <a:pt x="1005676" y="1235443"/>
                </a:lnTo>
                <a:lnTo>
                  <a:pt x="941604" y="1220330"/>
                </a:lnTo>
                <a:lnTo>
                  <a:pt x="877520" y="1201610"/>
                </a:lnTo>
                <a:lnTo>
                  <a:pt x="814884" y="1179283"/>
                </a:lnTo>
                <a:lnTo>
                  <a:pt x="753695" y="1154087"/>
                </a:lnTo>
                <a:lnTo>
                  <a:pt x="693205" y="1125283"/>
                </a:lnTo>
                <a:lnTo>
                  <a:pt x="634899" y="1093609"/>
                </a:lnTo>
                <a:lnTo>
                  <a:pt x="578740" y="1059053"/>
                </a:lnTo>
                <a:lnTo>
                  <a:pt x="523292" y="1020889"/>
                </a:lnTo>
                <a:lnTo>
                  <a:pt x="470739" y="980567"/>
                </a:lnTo>
                <a:lnTo>
                  <a:pt x="420333" y="937374"/>
                </a:lnTo>
                <a:lnTo>
                  <a:pt x="372098" y="892009"/>
                </a:lnTo>
                <a:lnTo>
                  <a:pt x="326023" y="843775"/>
                </a:lnTo>
                <a:lnTo>
                  <a:pt x="282817" y="793381"/>
                </a:lnTo>
                <a:lnTo>
                  <a:pt x="242508" y="740105"/>
                </a:lnTo>
                <a:lnTo>
                  <a:pt x="205068" y="685380"/>
                </a:lnTo>
                <a:lnTo>
                  <a:pt x="170511" y="629221"/>
                </a:lnTo>
                <a:lnTo>
                  <a:pt x="138825" y="570179"/>
                </a:lnTo>
                <a:lnTo>
                  <a:pt x="110021" y="510425"/>
                </a:lnTo>
                <a:lnTo>
                  <a:pt x="84113" y="449224"/>
                </a:lnTo>
                <a:lnTo>
                  <a:pt x="62510" y="386588"/>
                </a:lnTo>
                <a:lnTo>
                  <a:pt x="43067" y="322516"/>
                </a:lnTo>
                <a:lnTo>
                  <a:pt x="27954" y="258432"/>
                </a:lnTo>
                <a:lnTo>
                  <a:pt x="15711" y="192913"/>
                </a:lnTo>
                <a:lnTo>
                  <a:pt x="7075" y="126669"/>
                </a:lnTo>
                <a:lnTo>
                  <a:pt x="1309" y="60439"/>
                </a:lnTo>
                <a:lnTo>
                  <a:pt x="0" y="0"/>
                </a:lnTo>
              </a:path>
              <a:path w="2539365" h="1264285">
                <a:moveTo>
                  <a:pt x="1909129" y="0"/>
                </a:moveTo>
                <a:lnTo>
                  <a:pt x="1905649" y="61163"/>
                </a:lnTo>
                <a:lnTo>
                  <a:pt x="1895577" y="127393"/>
                </a:lnTo>
                <a:lnTo>
                  <a:pt x="1878293" y="192189"/>
                </a:lnTo>
                <a:lnTo>
                  <a:pt x="1853820" y="254114"/>
                </a:lnTo>
                <a:lnTo>
                  <a:pt x="1823568" y="313867"/>
                </a:lnTo>
                <a:lnTo>
                  <a:pt x="1786853" y="370027"/>
                </a:lnTo>
                <a:lnTo>
                  <a:pt x="1745095" y="422592"/>
                </a:lnTo>
                <a:lnTo>
                  <a:pt x="1697585" y="469392"/>
                </a:lnTo>
                <a:lnTo>
                  <a:pt x="1645743" y="511873"/>
                </a:lnTo>
                <a:lnTo>
                  <a:pt x="1589584" y="548589"/>
                </a:lnTo>
                <a:lnTo>
                  <a:pt x="1529830" y="578827"/>
                </a:lnTo>
                <a:lnTo>
                  <a:pt x="1467181" y="602576"/>
                </a:lnTo>
                <a:lnTo>
                  <a:pt x="1403110" y="619861"/>
                </a:lnTo>
                <a:lnTo>
                  <a:pt x="1336866" y="630656"/>
                </a:lnTo>
                <a:lnTo>
                  <a:pt x="1269912" y="634263"/>
                </a:lnTo>
                <a:lnTo>
                  <a:pt x="1269912" y="633539"/>
                </a:lnTo>
                <a:lnTo>
                  <a:pt x="1236790" y="632815"/>
                </a:lnTo>
                <a:lnTo>
                  <a:pt x="1169836" y="625627"/>
                </a:lnTo>
                <a:lnTo>
                  <a:pt x="1104317" y="611949"/>
                </a:lnTo>
                <a:lnTo>
                  <a:pt x="1040956" y="591058"/>
                </a:lnTo>
                <a:lnTo>
                  <a:pt x="979768" y="563702"/>
                </a:lnTo>
                <a:lnTo>
                  <a:pt x="921437" y="530580"/>
                </a:lnTo>
                <a:lnTo>
                  <a:pt x="867449" y="490982"/>
                </a:lnTo>
                <a:lnTo>
                  <a:pt x="817767" y="446354"/>
                </a:lnTo>
                <a:lnTo>
                  <a:pt x="772402" y="396671"/>
                </a:lnTo>
                <a:lnTo>
                  <a:pt x="733528" y="342671"/>
                </a:lnTo>
                <a:lnTo>
                  <a:pt x="699695" y="284353"/>
                </a:lnTo>
                <a:lnTo>
                  <a:pt x="672326" y="223151"/>
                </a:lnTo>
                <a:lnTo>
                  <a:pt x="652171" y="159791"/>
                </a:lnTo>
                <a:lnTo>
                  <a:pt x="637770" y="94284"/>
                </a:lnTo>
                <a:lnTo>
                  <a:pt x="630569" y="27317"/>
                </a:lnTo>
                <a:lnTo>
                  <a:pt x="629982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005051" y="0"/>
            <a:ext cx="1283335" cy="1264285"/>
          </a:xfrm>
          <a:custGeom>
            <a:avLst/>
            <a:gdLst/>
            <a:ahLst/>
            <a:cxnLst/>
            <a:rect l="l" t="t" r="r" b="b"/>
            <a:pathLst>
              <a:path w="1283334" h="1264285">
                <a:moveTo>
                  <a:pt x="1282909" y="0"/>
                </a:moveTo>
                <a:lnTo>
                  <a:pt x="0" y="0"/>
                </a:lnTo>
                <a:lnTo>
                  <a:pt x="1390" y="60426"/>
                </a:lnTo>
                <a:lnTo>
                  <a:pt x="7105" y="126657"/>
                </a:lnTo>
                <a:lnTo>
                  <a:pt x="15741" y="192900"/>
                </a:lnTo>
                <a:lnTo>
                  <a:pt x="27933" y="258407"/>
                </a:lnTo>
                <a:lnTo>
                  <a:pt x="43046" y="322491"/>
                </a:lnTo>
                <a:lnTo>
                  <a:pt x="62604" y="386575"/>
                </a:lnTo>
                <a:lnTo>
                  <a:pt x="84194" y="449211"/>
                </a:lnTo>
                <a:lnTo>
                  <a:pt x="110102" y="510400"/>
                </a:lnTo>
                <a:lnTo>
                  <a:pt x="138804" y="570153"/>
                </a:lnTo>
                <a:lnTo>
                  <a:pt x="170554" y="629196"/>
                </a:lnTo>
                <a:lnTo>
                  <a:pt x="205098" y="685355"/>
                </a:lnTo>
                <a:lnTo>
                  <a:pt x="242563" y="740067"/>
                </a:lnTo>
                <a:lnTo>
                  <a:pt x="282822" y="793356"/>
                </a:lnTo>
                <a:lnTo>
                  <a:pt x="326002" y="843749"/>
                </a:lnTo>
                <a:lnTo>
                  <a:pt x="372103" y="891984"/>
                </a:lnTo>
                <a:lnTo>
                  <a:pt x="420363" y="937336"/>
                </a:lnTo>
                <a:lnTo>
                  <a:pt x="470782" y="980541"/>
                </a:lnTo>
                <a:lnTo>
                  <a:pt x="523360" y="1020864"/>
                </a:lnTo>
                <a:lnTo>
                  <a:pt x="578732" y="1059014"/>
                </a:lnTo>
                <a:lnTo>
                  <a:pt x="634866" y="1093571"/>
                </a:lnTo>
                <a:lnTo>
                  <a:pt x="693286" y="1125258"/>
                </a:lnTo>
                <a:lnTo>
                  <a:pt x="753738" y="1154061"/>
                </a:lnTo>
                <a:lnTo>
                  <a:pt x="814952" y="1179258"/>
                </a:lnTo>
                <a:lnTo>
                  <a:pt x="877563" y="1201572"/>
                </a:lnTo>
                <a:lnTo>
                  <a:pt x="941571" y="1220292"/>
                </a:lnTo>
                <a:lnTo>
                  <a:pt x="1005706" y="1235405"/>
                </a:lnTo>
                <a:lnTo>
                  <a:pt x="1071238" y="1247648"/>
                </a:lnTo>
                <a:lnTo>
                  <a:pt x="1137405" y="1256296"/>
                </a:lnTo>
                <a:lnTo>
                  <a:pt x="1203699" y="1262049"/>
                </a:lnTo>
                <a:lnTo>
                  <a:pt x="1269993" y="1263484"/>
                </a:lnTo>
                <a:lnTo>
                  <a:pt x="1269993" y="1264208"/>
                </a:lnTo>
                <a:lnTo>
                  <a:pt x="1282909" y="1263928"/>
                </a:lnTo>
                <a:lnTo>
                  <a:pt x="128290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18001" y="3784321"/>
            <a:ext cx="1266825" cy="2541270"/>
          </a:xfrm>
          <a:custGeom>
            <a:avLst/>
            <a:gdLst/>
            <a:ahLst/>
            <a:cxnLst/>
            <a:rect l="l" t="t" r="r" b="b"/>
            <a:pathLst>
              <a:path w="1266825" h="2541270">
                <a:moveTo>
                  <a:pt x="0" y="0"/>
                </a:moveTo>
                <a:lnTo>
                  <a:pt x="0" y="2540787"/>
                </a:lnTo>
                <a:lnTo>
                  <a:pt x="48752" y="2539868"/>
                </a:lnTo>
                <a:lnTo>
                  <a:pt x="97042" y="2537135"/>
                </a:lnTo>
                <a:lnTo>
                  <a:pt x="144836" y="2532619"/>
                </a:lnTo>
                <a:lnTo>
                  <a:pt x="192101" y="2526355"/>
                </a:lnTo>
                <a:lnTo>
                  <a:pt x="238805" y="2518375"/>
                </a:lnTo>
                <a:lnTo>
                  <a:pt x="284914" y="2508712"/>
                </a:lnTo>
                <a:lnTo>
                  <a:pt x="330395" y="2497399"/>
                </a:lnTo>
                <a:lnTo>
                  <a:pt x="375215" y="2484469"/>
                </a:lnTo>
                <a:lnTo>
                  <a:pt x="419342" y="2469956"/>
                </a:lnTo>
                <a:lnTo>
                  <a:pt x="462742" y="2453892"/>
                </a:lnTo>
                <a:lnTo>
                  <a:pt x="505383" y="2436310"/>
                </a:lnTo>
                <a:lnTo>
                  <a:pt x="547231" y="2417244"/>
                </a:lnTo>
                <a:lnTo>
                  <a:pt x="588253" y="2396726"/>
                </a:lnTo>
                <a:lnTo>
                  <a:pt x="628417" y="2374790"/>
                </a:lnTo>
                <a:lnTo>
                  <a:pt x="667689" y="2351468"/>
                </a:lnTo>
                <a:lnTo>
                  <a:pt x="706037" y="2326793"/>
                </a:lnTo>
                <a:lnTo>
                  <a:pt x="743427" y="2300799"/>
                </a:lnTo>
                <a:lnTo>
                  <a:pt x="779827" y="2273518"/>
                </a:lnTo>
                <a:lnTo>
                  <a:pt x="815203" y="2244985"/>
                </a:lnTo>
                <a:lnTo>
                  <a:pt x="849523" y="2215230"/>
                </a:lnTo>
                <a:lnTo>
                  <a:pt x="882753" y="2184289"/>
                </a:lnTo>
                <a:lnTo>
                  <a:pt x="914861" y="2152193"/>
                </a:lnTo>
                <a:lnTo>
                  <a:pt x="945814" y="2118976"/>
                </a:lnTo>
                <a:lnTo>
                  <a:pt x="975578" y="2084670"/>
                </a:lnTo>
                <a:lnTo>
                  <a:pt x="1004121" y="2049310"/>
                </a:lnTo>
                <a:lnTo>
                  <a:pt x="1031409" y="2012927"/>
                </a:lnTo>
                <a:lnTo>
                  <a:pt x="1057410" y="1975555"/>
                </a:lnTo>
                <a:lnTo>
                  <a:pt x="1082091" y="1937227"/>
                </a:lnTo>
                <a:lnTo>
                  <a:pt x="1105419" y="1897976"/>
                </a:lnTo>
                <a:lnTo>
                  <a:pt x="1127360" y="1857835"/>
                </a:lnTo>
                <a:lnTo>
                  <a:pt x="1147882" y="1816837"/>
                </a:lnTo>
                <a:lnTo>
                  <a:pt x="1166952" y="1775015"/>
                </a:lnTo>
                <a:lnTo>
                  <a:pt x="1184536" y="1732402"/>
                </a:lnTo>
                <a:lnTo>
                  <a:pt x="1200603" y="1689031"/>
                </a:lnTo>
                <a:lnTo>
                  <a:pt x="1215118" y="1644935"/>
                </a:lnTo>
                <a:lnTo>
                  <a:pt x="1228049" y="1600147"/>
                </a:lnTo>
                <a:lnTo>
                  <a:pt x="1239363" y="1554701"/>
                </a:lnTo>
                <a:lnTo>
                  <a:pt x="1249027" y="1508629"/>
                </a:lnTo>
                <a:lnTo>
                  <a:pt x="1257007" y="1461964"/>
                </a:lnTo>
                <a:lnTo>
                  <a:pt x="1263272" y="1414739"/>
                </a:lnTo>
                <a:lnTo>
                  <a:pt x="1266824" y="1377173"/>
                </a:lnTo>
                <a:lnTo>
                  <a:pt x="1266824" y="1162908"/>
                </a:lnTo>
                <a:lnTo>
                  <a:pt x="1257007" y="1078128"/>
                </a:lnTo>
                <a:lnTo>
                  <a:pt x="1249027" y="1031473"/>
                </a:lnTo>
                <a:lnTo>
                  <a:pt x="1239363" y="985412"/>
                </a:lnTo>
                <a:lnTo>
                  <a:pt x="1228049" y="939978"/>
                </a:lnTo>
                <a:lnTo>
                  <a:pt x="1215118" y="895205"/>
                </a:lnTo>
                <a:lnTo>
                  <a:pt x="1200603" y="851125"/>
                </a:lnTo>
                <a:lnTo>
                  <a:pt x="1184536" y="807771"/>
                </a:lnTo>
                <a:lnTo>
                  <a:pt x="1166952" y="765176"/>
                </a:lnTo>
                <a:lnTo>
                  <a:pt x="1147882" y="723373"/>
                </a:lnTo>
                <a:lnTo>
                  <a:pt x="1127360" y="682396"/>
                </a:lnTo>
                <a:lnTo>
                  <a:pt x="1105419" y="642276"/>
                </a:lnTo>
                <a:lnTo>
                  <a:pt x="1082091" y="603047"/>
                </a:lnTo>
                <a:lnTo>
                  <a:pt x="1057410" y="564742"/>
                </a:lnTo>
                <a:lnTo>
                  <a:pt x="1031409" y="527394"/>
                </a:lnTo>
                <a:lnTo>
                  <a:pt x="1004121" y="491035"/>
                </a:lnTo>
                <a:lnTo>
                  <a:pt x="975578" y="455699"/>
                </a:lnTo>
                <a:lnTo>
                  <a:pt x="945814" y="421418"/>
                </a:lnTo>
                <a:lnTo>
                  <a:pt x="914861" y="388225"/>
                </a:lnTo>
                <a:lnTo>
                  <a:pt x="882753" y="356154"/>
                </a:lnTo>
                <a:lnTo>
                  <a:pt x="849523" y="325237"/>
                </a:lnTo>
                <a:lnTo>
                  <a:pt x="815203" y="295508"/>
                </a:lnTo>
                <a:lnTo>
                  <a:pt x="779827" y="266998"/>
                </a:lnTo>
                <a:lnTo>
                  <a:pt x="743427" y="239742"/>
                </a:lnTo>
                <a:lnTo>
                  <a:pt x="706037" y="213771"/>
                </a:lnTo>
                <a:lnTo>
                  <a:pt x="667689" y="189119"/>
                </a:lnTo>
                <a:lnTo>
                  <a:pt x="628417" y="165820"/>
                </a:lnTo>
                <a:lnTo>
                  <a:pt x="588253" y="143904"/>
                </a:lnTo>
                <a:lnTo>
                  <a:pt x="547231" y="123407"/>
                </a:lnTo>
                <a:lnTo>
                  <a:pt x="505383" y="104360"/>
                </a:lnTo>
                <a:lnTo>
                  <a:pt x="462742" y="86797"/>
                </a:lnTo>
                <a:lnTo>
                  <a:pt x="419342" y="70750"/>
                </a:lnTo>
                <a:lnTo>
                  <a:pt x="375215" y="56252"/>
                </a:lnTo>
                <a:lnTo>
                  <a:pt x="330395" y="43337"/>
                </a:lnTo>
                <a:lnTo>
                  <a:pt x="284914" y="32037"/>
                </a:lnTo>
                <a:lnTo>
                  <a:pt x="238805" y="22385"/>
                </a:lnTo>
                <a:lnTo>
                  <a:pt x="192101" y="14414"/>
                </a:lnTo>
                <a:lnTo>
                  <a:pt x="144836" y="8157"/>
                </a:lnTo>
                <a:lnTo>
                  <a:pt x="97042" y="3647"/>
                </a:lnTo>
                <a:lnTo>
                  <a:pt x="48752" y="917"/>
                </a:lnTo>
                <a:lnTo>
                  <a:pt x="0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415516" y="2936875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41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415516" y="343437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415516" y="3931145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415516" y="442864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3674942" y="622046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59" h="1282064">
                <a:moveTo>
                  <a:pt x="761" y="1280872"/>
                </a:moveTo>
                <a:lnTo>
                  <a:pt x="2158" y="0"/>
                </a:lnTo>
              </a:path>
              <a:path w="772159" h="1282064">
                <a:moveTo>
                  <a:pt x="0" y="646557"/>
                </a:moveTo>
                <a:lnTo>
                  <a:pt x="771719" y="1435"/>
                </a:lnTo>
              </a:path>
              <a:path w="772159" h="1282064">
                <a:moveTo>
                  <a:pt x="761" y="633602"/>
                </a:moveTo>
                <a:lnTo>
                  <a:pt x="770957" y="1281596"/>
                </a:lnTo>
              </a:path>
              <a:path w="772159" h="1282064">
                <a:moveTo>
                  <a:pt x="7873" y="637908"/>
                </a:moveTo>
                <a:lnTo>
                  <a:pt x="771719" y="636473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426631" y="8777513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44" y="0"/>
                </a:moveTo>
                <a:lnTo>
                  <a:pt x="0" y="1435"/>
                </a:lnTo>
              </a:path>
              <a:path w="1282700" h="772159">
                <a:moveTo>
                  <a:pt x="645776" y="0"/>
                </a:moveTo>
                <a:lnTo>
                  <a:pt x="723" y="771714"/>
                </a:lnTo>
              </a:path>
              <a:path w="1282700" h="772159">
                <a:moveTo>
                  <a:pt x="634257" y="0"/>
                </a:moveTo>
                <a:lnTo>
                  <a:pt x="1282192" y="770276"/>
                </a:lnTo>
              </a:path>
              <a:path w="1282700" h="772159">
                <a:moveTo>
                  <a:pt x="638575" y="7924"/>
                </a:moveTo>
                <a:lnTo>
                  <a:pt x="637139" y="771714"/>
                </a:lnTo>
              </a:path>
            </a:pathLst>
          </a:custGeom>
          <a:ln w="76309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0279" y="2883408"/>
            <a:ext cx="6187440" cy="120091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9991" y="4538472"/>
            <a:ext cx="7748015" cy="13929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719981" y="3938409"/>
            <a:ext cx="568325" cy="3332479"/>
          </a:xfrm>
          <a:custGeom>
            <a:avLst/>
            <a:gdLst/>
            <a:ahLst/>
            <a:cxnLst/>
            <a:rect l="l" t="t" r="r" b="b"/>
            <a:pathLst>
              <a:path w="568325" h="3332479">
                <a:moveTo>
                  <a:pt x="0" y="555113"/>
                </a:moveTo>
                <a:lnTo>
                  <a:pt x="2793" y="496793"/>
                </a:lnTo>
                <a:lnTo>
                  <a:pt x="12191" y="439907"/>
                </a:lnTo>
                <a:lnTo>
                  <a:pt x="27303" y="383745"/>
                </a:lnTo>
                <a:lnTo>
                  <a:pt x="48131" y="329032"/>
                </a:lnTo>
                <a:lnTo>
                  <a:pt x="74038" y="277188"/>
                </a:lnTo>
                <a:lnTo>
                  <a:pt x="105786" y="228952"/>
                </a:lnTo>
                <a:lnTo>
                  <a:pt x="142488" y="183585"/>
                </a:lnTo>
                <a:lnTo>
                  <a:pt x="183507" y="142550"/>
                </a:lnTo>
                <a:lnTo>
                  <a:pt x="228844" y="105833"/>
                </a:lnTo>
                <a:lnTo>
                  <a:pt x="277864" y="74145"/>
                </a:lnTo>
                <a:lnTo>
                  <a:pt x="328916" y="48236"/>
                </a:lnTo>
                <a:lnTo>
                  <a:pt x="383651" y="27356"/>
                </a:lnTo>
                <a:lnTo>
                  <a:pt x="439783" y="12230"/>
                </a:lnTo>
                <a:lnTo>
                  <a:pt x="496677" y="2870"/>
                </a:lnTo>
                <a:lnTo>
                  <a:pt x="554967" y="0"/>
                </a:lnTo>
                <a:lnTo>
                  <a:pt x="567960" y="320"/>
                </a:lnTo>
              </a:path>
              <a:path w="568325" h="3332479">
                <a:moveTo>
                  <a:pt x="567960" y="1109901"/>
                </a:moveTo>
                <a:lnTo>
                  <a:pt x="554967" y="1110227"/>
                </a:lnTo>
                <a:lnTo>
                  <a:pt x="554967" y="1109503"/>
                </a:lnTo>
                <a:lnTo>
                  <a:pt x="526266" y="1108779"/>
                </a:lnTo>
                <a:lnTo>
                  <a:pt x="467849" y="1103026"/>
                </a:lnTo>
                <a:lnTo>
                  <a:pt x="411717" y="1090783"/>
                </a:lnTo>
                <a:lnTo>
                  <a:pt x="356347" y="1072786"/>
                </a:lnTo>
                <a:lnTo>
                  <a:pt x="303009" y="1049023"/>
                </a:lnTo>
                <a:lnTo>
                  <a:pt x="252592" y="1020231"/>
                </a:lnTo>
                <a:lnTo>
                  <a:pt x="205858" y="985673"/>
                </a:lnTo>
                <a:lnTo>
                  <a:pt x="162680" y="947508"/>
                </a:lnTo>
                <a:lnTo>
                  <a:pt x="123820" y="904314"/>
                </a:lnTo>
                <a:lnTo>
                  <a:pt x="89912" y="856788"/>
                </a:lnTo>
                <a:lnTo>
                  <a:pt x="60449" y="807104"/>
                </a:lnTo>
                <a:lnTo>
                  <a:pt x="36701" y="753825"/>
                </a:lnTo>
                <a:lnTo>
                  <a:pt x="18668" y="698388"/>
                </a:lnTo>
                <a:lnTo>
                  <a:pt x="7111" y="641502"/>
                </a:lnTo>
                <a:lnTo>
                  <a:pt x="634" y="583905"/>
                </a:lnTo>
                <a:lnTo>
                  <a:pt x="0" y="555113"/>
                </a:lnTo>
              </a:path>
              <a:path w="568325" h="3332479">
                <a:moveTo>
                  <a:pt x="0" y="1666065"/>
                </a:moveTo>
                <a:lnTo>
                  <a:pt x="2793" y="1607744"/>
                </a:lnTo>
                <a:lnTo>
                  <a:pt x="12191" y="1550859"/>
                </a:lnTo>
                <a:lnTo>
                  <a:pt x="27303" y="1494710"/>
                </a:lnTo>
                <a:lnTo>
                  <a:pt x="48131" y="1439983"/>
                </a:lnTo>
                <a:lnTo>
                  <a:pt x="74038" y="1388140"/>
                </a:lnTo>
                <a:lnTo>
                  <a:pt x="105786" y="1339903"/>
                </a:lnTo>
                <a:lnTo>
                  <a:pt x="142488" y="1294550"/>
                </a:lnTo>
                <a:lnTo>
                  <a:pt x="183507" y="1253502"/>
                </a:lnTo>
                <a:lnTo>
                  <a:pt x="228844" y="1216784"/>
                </a:lnTo>
                <a:lnTo>
                  <a:pt x="277864" y="1185109"/>
                </a:lnTo>
                <a:lnTo>
                  <a:pt x="328916" y="1159188"/>
                </a:lnTo>
                <a:lnTo>
                  <a:pt x="383651" y="1138308"/>
                </a:lnTo>
                <a:lnTo>
                  <a:pt x="439783" y="1123182"/>
                </a:lnTo>
                <a:lnTo>
                  <a:pt x="496677" y="1113821"/>
                </a:lnTo>
                <a:lnTo>
                  <a:pt x="554967" y="1110951"/>
                </a:lnTo>
                <a:lnTo>
                  <a:pt x="567960" y="1111272"/>
                </a:lnTo>
              </a:path>
              <a:path w="568325" h="3332479">
                <a:moveTo>
                  <a:pt x="567960" y="2220852"/>
                </a:moveTo>
                <a:lnTo>
                  <a:pt x="554967" y="2221179"/>
                </a:lnTo>
                <a:lnTo>
                  <a:pt x="554967" y="2220455"/>
                </a:lnTo>
                <a:lnTo>
                  <a:pt x="526266" y="2219743"/>
                </a:lnTo>
                <a:lnTo>
                  <a:pt x="467849" y="2213977"/>
                </a:lnTo>
                <a:lnTo>
                  <a:pt x="411717" y="2201747"/>
                </a:lnTo>
                <a:lnTo>
                  <a:pt x="356347" y="2183738"/>
                </a:lnTo>
                <a:lnTo>
                  <a:pt x="303009" y="2159975"/>
                </a:lnTo>
                <a:lnTo>
                  <a:pt x="252592" y="2131183"/>
                </a:lnTo>
                <a:lnTo>
                  <a:pt x="205858" y="2096625"/>
                </a:lnTo>
                <a:lnTo>
                  <a:pt x="162680" y="2058460"/>
                </a:lnTo>
                <a:lnTo>
                  <a:pt x="123820" y="2015265"/>
                </a:lnTo>
                <a:lnTo>
                  <a:pt x="89912" y="1967740"/>
                </a:lnTo>
                <a:lnTo>
                  <a:pt x="60449" y="1918056"/>
                </a:lnTo>
                <a:lnTo>
                  <a:pt x="36701" y="1864777"/>
                </a:lnTo>
                <a:lnTo>
                  <a:pt x="18668" y="1809339"/>
                </a:lnTo>
                <a:lnTo>
                  <a:pt x="7111" y="1752466"/>
                </a:lnTo>
                <a:lnTo>
                  <a:pt x="634" y="1694870"/>
                </a:lnTo>
                <a:lnTo>
                  <a:pt x="0" y="1666065"/>
                </a:lnTo>
              </a:path>
              <a:path w="568325" h="3332479">
                <a:moveTo>
                  <a:pt x="0" y="2777016"/>
                </a:moveTo>
                <a:lnTo>
                  <a:pt x="2793" y="2718696"/>
                </a:lnTo>
                <a:lnTo>
                  <a:pt x="12191" y="2661823"/>
                </a:lnTo>
                <a:lnTo>
                  <a:pt x="27303" y="2605661"/>
                </a:lnTo>
                <a:lnTo>
                  <a:pt x="48131" y="2550935"/>
                </a:lnTo>
                <a:lnTo>
                  <a:pt x="74038" y="2499091"/>
                </a:lnTo>
                <a:lnTo>
                  <a:pt x="105786" y="2450855"/>
                </a:lnTo>
                <a:lnTo>
                  <a:pt x="142488" y="2405501"/>
                </a:lnTo>
                <a:lnTo>
                  <a:pt x="183507" y="2364466"/>
                </a:lnTo>
                <a:lnTo>
                  <a:pt x="228844" y="2327736"/>
                </a:lnTo>
                <a:lnTo>
                  <a:pt x="277864" y="2296061"/>
                </a:lnTo>
                <a:lnTo>
                  <a:pt x="328916" y="2270139"/>
                </a:lnTo>
                <a:lnTo>
                  <a:pt x="383651" y="2249259"/>
                </a:lnTo>
                <a:lnTo>
                  <a:pt x="439783" y="2234146"/>
                </a:lnTo>
                <a:lnTo>
                  <a:pt x="496677" y="2224786"/>
                </a:lnTo>
                <a:lnTo>
                  <a:pt x="554967" y="2221903"/>
                </a:lnTo>
                <a:lnTo>
                  <a:pt x="567960" y="2222223"/>
                </a:lnTo>
              </a:path>
              <a:path w="568325" h="3332479">
                <a:moveTo>
                  <a:pt x="567960" y="3331804"/>
                </a:moveTo>
                <a:lnTo>
                  <a:pt x="554967" y="3332130"/>
                </a:lnTo>
                <a:lnTo>
                  <a:pt x="554967" y="3331406"/>
                </a:lnTo>
                <a:lnTo>
                  <a:pt x="526266" y="3330695"/>
                </a:lnTo>
                <a:lnTo>
                  <a:pt x="467849" y="3324929"/>
                </a:lnTo>
                <a:lnTo>
                  <a:pt x="411717" y="3312698"/>
                </a:lnTo>
                <a:lnTo>
                  <a:pt x="356347" y="3294702"/>
                </a:lnTo>
                <a:lnTo>
                  <a:pt x="303009" y="3270939"/>
                </a:lnTo>
                <a:lnTo>
                  <a:pt x="252592" y="3242134"/>
                </a:lnTo>
                <a:lnTo>
                  <a:pt x="205858" y="3207576"/>
                </a:lnTo>
                <a:lnTo>
                  <a:pt x="162680" y="3169411"/>
                </a:lnTo>
                <a:lnTo>
                  <a:pt x="123820" y="3126217"/>
                </a:lnTo>
                <a:lnTo>
                  <a:pt x="89912" y="3078692"/>
                </a:lnTo>
                <a:lnTo>
                  <a:pt x="60449" y="3029007"/>
                </a:lnTo>
                <a:lnTo>
                  <a:pt x="36701" y="2975741"/>
                </a:lnTo>
                <a:lnTo>
                  <a:pt x="18668" y="2920291"/>
                </a:lnTo>
                <a:lnTo>
                  <a:pt x="7111" y="2863418"/>
                </a:lnTo>
                <a:lnTo>
                  <a:pt x="634" y="2805821"/>
                </a:lnTo>
                <a:lnTo>
                  <a:pt x="0" y="2777016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3279699" y="8504639"/>
            <a:ext cx="2055495" cy="1791970"/>
            <a:chOff x="13279699" y="8504639"/>
            <a:chExt cx="2055495" cy="1791970"/>
          </a:xfrm>
        </p:grpSpPr>
        <p:sp>
          <p:nvSpPr>
            <p:cNvPr id="4" name="object 4" descr=""/>
            <p:cNvSpPr/>
            <p:nvPr/>
          </p:nvSpPr>
          <p:spPr>
            <a:xfrm>
              <a:off x="13289059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66"/>
                  </a:moveTo>
                  <a:lnTo>
                    <a:pt x="3555" y="573108"/>
                  </a:lnTo>
                  <a:lnTo>
                    <a:pt x="13715" y="506874"/>
                  </a:lnTo>
                  <a:lnTo>
                    <a:pt x="31622" y="442066"/>
                  </a:lnTo>
                  <a:lnTo>
                    <a:pt x="55371" y="379428"/>
                  </a:lnTo>
                  <a:lnTo>
                    <a:pt x="85597" y="319674"/>
                  </a:lnTo>
                  <a:lnTo>
                    <a:pt x="122427" y="263514"/>
                  </a:lnTo>
                  <a:lnTo>
                    <a:pt x="164082" y="211673"/>
                  </a:lnTo>
                  <a:lnTo>
                    <a:pt x="211707" y="164149"/>
                  </a:lnTo>
                  <a:lnTo>
                    <a:pt x="263523" y="122391"/>
                  </a:lnTo>
                  <a:lnTo>
                    <a:pt x="320418" y="85675"/>
                  </a:lnTo>
                  <a:lnTo>
                    <a:pt x="379346" y="55436"/>
                  </a:lnTo>
                  <a:lnTo>
                    <a:pt x="442083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40075" y="0"/>
                  </a:lnTo>
                  <a:lnTo>
                    <a:pt x="673857" y="711"/>
                  </a:lnTo>
                  <a:lnTo>
                    <a:pt x="740150" y="7912"/>
                  </a:lnTo>
                  <a:lnTo>
                    <a:pt x="805682" y="21590"/>
                  </a:lnTo>
                  <a:lnTo>
                    <a:pt x="869689" y="42469"/>
                  </a:lnTo>
                  <a:lnTo>
                    <a:pt x="930903" y="69837"/>
                  </a:lnTo>
                  <a:lnTo>
                    <a:pt x="988561" y="102959"/>
                  </a:lnTo>
                  <a:lnTo>
                    <a:pt x="1042535" y="142546"/>
                  </a:lnTo>
                  <a:lnTo>
                    <a:pt x="1092954" y="187187"/>
                  </a:lnTo>
                  <a:lnTo>
                    <a:pt x="1137531" y="237593"/>
                  </a:lnTo>
                  <a:lnTo>
                    <a:pt x="1177154" y="291594"/>
                  </a:lnTo>
                  <a:lnTo>
                    <a:pt x="1210301" y="349189"/>
                  </a:lnTo>
                  <a:lnTo>
                    <a:pt x="1237606" y="410391"/>
                  </a:lnTo>
                  <a:lnTo>
                    <a:pt x="1258561" y="474464"/>
                  </a:lnTo>
                  <a:lnTo>
                    <a:pt x="1272150" y="539989"/>
                  </a:lnTo>
                  <a:lnTo>
                    <a:pt x="1279389" y="606227"/>
                  </a:lnTo>
                  <a:lnTo>
                    <a:pt x="1280151" y="640066"/>
                  </a:lnTo>
                  <a:lnTo>
                    <a:pt x="1280411" y="1772999"/>
                  </a:lnTo>
                </a:path>
                <a:path w="1280794" h="1773554">
                  <a:moveTo>
                    <a:pt x="0" y="1772999"/>
                  </a:moveTo>
                  <a:lnTo>
                    <a:pt x="0" y="640066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045085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66"/>
                  </a:moveTo>
                  <a:lnTo>
                    <a:pt x="3555" y="573108"/>
                  </a:lnTo>
                  <a:lnTo>
                    <a:pt x="13588" y="506874"/>
                  </a:lnTo>
                  <a:lnTo>
                    <a:pt x="31622" y="442066"/>
                  </a:lnTo>
                  <a:lnTo>
                    <a:pt x="55371" y="379428"/>
                  </a:lnTo>
                  <a:lnTo>
                    <a:pt x="85597" y="319674"/>
                  </a:lnTo>
                  <a:lnTo>
                    <a:pt x="122300" y="263514"/>
                  </a:lnTo>
                  <a:lnTo>
                    <a:pt x="164082" y="211673"/>
                  </a:lnTo>
                  <a:lnTo>
                    <a:pt x="211580" y="164149"/>
                  </a:lnTo>
                  <a:lnTo>
                    <a:pt x="263523" y="122391"/>
                  </a:lnTo>
                  <a:lnTo>
                    <a:pt x="320291" y="85675"/>
                  </a:lnTo>
                  <a:lnTo>
                    <a:pt x="379346" y="55436"/>
                  </a:lnTo>
                  <a:lnTo>
                    <a:pt x="441956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40075" y="0"/>
                  </a:lnTo>
                  <a:lnTo>
                    <a:pt x="673857" y="711"/>
                  </a:lnTo>
                  <a:lnTo>
                    <a:pt x="740150" y="7912"/>
                  </a:lnTo>
                  <a:lnTo>
                    <a:pt x="805555" y="21590"/>
                  </a:lnTo>
                  <a:lnTo>
                    <a:pt x="869689" y="42469"/>
                  </a:lnTo>
                  <a:lnTo>
                    <a:pt x="930903" y="69837"/>
                  </a:lnTo>
                  <a:lnTo>
                    <a:pt x="988434" y="102959"/>
                  </a:lnTo>
                  <a:lnTo>
                    <a:pt x="1042535" y="142546"/>
                  </a:lnTo>
                  <a:lnTo>
                    <a:pt x="1092827" y="187187"/>
                  </a:lnTo>
                  <a:lnTo>
                    <a:pt x="1137531" y="237593"/>
                  </a:lnTo>
                  <a:lnTo>
                    <a:pt x="1177154" y="291594"/>
                  </a:lnTo>
                  <a:lnTo>
                    <a:pt x="1210174" y="349189"/>
                  </a:lnTo>
                  <a:lnTo>
                    <a:pt x="1237606" y="410391"/>
                  </a:lnTo>
                  <a:lnTo>
                    <a:pt x="1258434" y="474464"/>
                  </a:lnTo>
                  <a:lnTo>
                    <a:pt x="1272150" y="539989"/>
                  </a:lnTo>
                  <a:lnTo>
                    <a:pt x="1279389" y="606227"/>
                  </a:lnTo>
                  <a:lnTo>
                    <a:pt x="1280024" y="640066"/>
                  </a:lnTo>
                  <a:lnTo>
                    <a:pt x="1280336" y="1772999"/>
                  </a:lnTo>
                </a:path>
                <a:path w="1280794" h="1773554">
                  <a:moveTo>
                    <a:pt x="0" y="1772999"/>
                  </a:moveTo>
                  <a:lnTo>
                    <a:pt x="0" y="640066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2886606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2539112" y="0"/>
                </a:moveTo>
                <a:lnTo>
                  <a:pt x="2537791" y="60439"/>
                </a:lnTo>
                <a:lnTo>
                  <a:pt x="2532038" y="126669"/>
                </a:lnTo>
                <a:lnTo>
                  <a:pt x="2523389" y="192913"/>
                </a:lnTo>
                <a:lnTo>
                  <a:pt x="2511159" y="258432"/>
                </a:lnTo>
                <a:lnTo>
                  <a:pt x="2496033" y="322516"/>
                </a:lnTo>
                <a:lnTo>
                  <a:pt x="2477314" y="386588"/>
                </a:lnTo>
                <a:lnTo>
                  <a:pt x="2455000" y="449224"/>
                </a:lnTo>
                <a:lnTo>
                  <a:pt x="2429790" y="510425"/>
                </a:lnTo>
                <a:lnTo>
                  <a:pt x="2400999" y="570903"/>
                </a:lnTo>
                <a:lnTo>
                  <a:pt x="2369326" y="629221"/>
                </a:lnTo>
                <a:lnTo>
                  <a:pt x="2334756" y="685380"/>
                </a:lnTo>
                <a:lnTo>
                  <a:pt x="2296605" y="740816"/>
                </a:lnTo>
                <a:lnTo>
                  <a:pt x="2256283" y="793381"/>
                </a:lnTo>
                <a:lnTo>
                  <a:pt x="2213077" y="843775"/>
                </a:lnTo>
                <a:lnTo>
                  <a:pt x="2167726" y="892009"/>
                </a:lnTo>
                <a:lnTo>
                  <a:pt x="2119491" y="938085"/>
                </a:lnTo>
                <a:lnTo>
                  <a:pt x="2069098" y="981290"/>
                </a:lnTo>
                <a:lnTo>
                  <a:pt x="2015808" y="1021613"/>
                </a:lnTo>
                <a:lnTo>
                  <a:pt x="1961097" y="1059053"/>
                </a:lnTo>
                <a:lnTo>
                  <a:pt x="1904937" y="1093609"/>
                </a:lnTo>
                <a:lnTo>
                  <a:pt x="1845895" y="1125283"/>
                </a:lnTo>
                <a:lnTo>
                  <a:pt x="1786142" y="1154087"/>
                </a:lnTo>
                <a:lnTo>
                  <a:pt x="1724940" y="1180007"/>
                </a:lnTo>
                <a:lnTo>
                  <a:pt x="1662304" y="1201610"/>
                </a:lnTo>
                <a:lnTo>
                  <a:pt x="1598220" y="1221041"/>
                </a:lnTo>
                <a:lnTo>
                  <a:pt x="1534148" y="1236167"/>
                </a:lnTo>
                <a:lnTo>
                  <a:pt x="1468629" y="1248397"/>
                </a:lnTo>
                <a:lnTo>
                  <a:pt x="1402386" y="1257046"/>
                </a:lnTo>
                <a:lnTo>
                  <a:pt x="1336155" y="1262799"/>
                </a:lnTo>
                <a:lnTo>
                  <a:pt x="1269912" y="1264246"/>
                </a:lnTo>
                <a:lnTo>
                  <a:pt x="1269912" y="1263523"/>
                </a:lnTo>
                <a:lnTo>
                  <a:pt x="1203682" y="1262075"/>
                </a:lnTo>
                <a:lnTo>
                  <a:pt x="1137438" y="1256322"/>
                </a:lnTo>
                <a:lnTo>
                  <a:pt x="1071195" y="1247686"/>
                </a:lnTo>
                <a:lnTo>
                  <a:pt x="1005676" y="1235443"/>
                </a:lnTo>
                <a:lnTo>
                  <a:pt x="941604" y="1220330"/>
                </a:lnTo>
                <a:lnTo>
                  <a:pt x="877520" y="1201610"/>
                </a:lnTo>
                <a:lnTo>
                  <a:pt x="814884" y="1179283"/>
                </a:lnTo>
                <a:lnTo>
                  <a:pt x="753695" y="1154087"/>
                </a:lnTo>
                <a:lnTo>
                  <a:pt x="693205" y="1125283"/>
                </a:lnTo>
                <a:lnTo>
                  <a:pt x="634899" y="1093609"/>
                </a:lnTo>
                <a:lnTo>
                  <a:pt x="578740" y="1059053"/>
                </a:lnTo>
                <a:lnTo>
                  <a:pt x="523292" y="1020889"/>
                </a:lnTo>
                <a:lnTo>
                  <a:pt x="470739" y="980567"/>
                </a:lnTo>
                <a:lnTo>
                  <a:pt x="420333" y="937374"/>
                </a:lnTo>
                <a:lnTo>
                  <a:pt x="372098" y="892009"/>
                </a:lnTo>
                <a:lnTo>
                  <a:pt x="326023" y="843775"/>
                </a:lnTo>
                <a:lnTo>
                  <a:pt x="282817" y="793381"/>
                </a:lnTo>
                <a:lnTo>
                  <a:pt x="242508" y="740105"/>
                </a:lnTo>
                <a:lnTo>
                  <a:pt x="205068" y="685380"/>
                </a:lnTo>
                <a:lnTo>
                  <a:pt x="170511" y="629221"/>
                </a:lnTo>
                <a:lnTo>
                  <a:pt x="138825" y="570179"/>
                </a:lnTo>
                <a:lnTo>
                  <a:pt x="110021" y="510425"/>
                </a:lnTo>
                <a:lnTo>
                  <a:pt x="84113" y="449224"/>
                </a:lnTo>
                <a:lnTo>
                  <a:pt x="62510" y="386588"/>
                </a:lnTo>
                <a:lnTo>
                  <a:pt x="43067" y="322516"/>
                </a:lnTo>
                <a:lnTo>
                  <a:pt x="27954" y="258432"/>
                </a:lnTo>
                <a:lnTo>
                  <a:pt x="15711" y="192913"/>
                </a:lnTo>
                <a:lnTo>
                  <a:pt x="7075" y="126669"/>
                </a:lnTo>
                <a:lnTo>
                  <a:pt x="1309" y="60439"/>
                </a:lnTo>
                <a:lnTo>
                  <a:pt x="0" y="0"/>
                </a:lnTo>
              </a:path>
              <a:path w="2539365" h="1264285">
                <a:moveTo>
                  <a:pt x="1909129" y="0"/>
                </a:moveTo>
                <a:lnTo>
                  <a:pt x="1905649" y="61163"/>
                </a:lnTo>
                <a:lnTo>
                  <a:pt x="1895577" y="127393"/>
                </a:lnTo>
                <a:lnTo>
                  <a:pt x="1878293" y="192189"/>
                </a:lnTo>
                <a:lnTo>
                  <a:pt x="1853820" y="254114"/>
                </a:lnTo>
                <a:lnTo>
                  <a:pt x="1823568" y="313867"/>
                </a:lnTo>
                <a:lnTo>
                  <a:pt x="1786853" y="370027"/>
                </a:lnTo>
                <a:lnTo>
                  <a:pt x="1745095" y="422592"/>
                </a:lnTo>
                <a:lnTo>
                  <a:pt x="1697585" y="469392"/>
                </a:lnTo>
                <a:lnTo>
                  <a:pt x="1645743" y="511873"/>
                </a:lnTo>
                <a:lnTo>
                  <a:pt x="1589584" y="548589"/>
                </a:lnTo>
                <a:lnTo>
                  <a:pt x="1529830" y="578827"/>
                </a:lnTo>
                <a:lnTo>
                  <a:pt x="1467181" y="602576"/>
                </a:lnTo>
                <a:lnTo>
                  <a:pt x="1403110" y="619861"/>
                </a:lnTo>
                <a:lnTo>
                  <a:pt x="1336866" y="630656"/>
                </a:lnTo>
                <a:lnTo>
                  <a:pt x="1269912" y="634263"/>
                </a:lnTo>
                <a:lnTo>
                  <a:pt x="1269912" y="633539"/>
                </a:lnTo>
                <a:lnTo>
                  <a:pt x="1236790" y="632815"/>
                </a:lnTo>
                <a:lnTo>
                  <a:pt x="1169836" y="625627"/>
                </a:lnTo>
                <a:lnTo>
                  <a:pt x="1104317" y="611949"/>
                </a:lnTo>
                <a:lnTo>
                  <a:pt x="1040956" y="591058"/>
                </a:lnTo>
                <a:lnTo>
                  <a:pt x="979768" y="563702"/>
                </a:lnTo>
                <a:lnTo>
                  <a:pt x="921437" y="530580"/>
                </a:lnTo>
                <a:lnTo>
                  <a:pt x="867449" y="490982"/>
                </a:lnTo>
                <a:lnTo>
                  <a:pt x="817767" y="446354"/>
                </a:lnTo>
                <a:lnTo>
                  <a:pt x="772402" y="396671"/>
                </a:lnTo>
                <a:lnTo>
                  <a:pt x="733528" y="342671"/>
                </a:lnTo>
                <a:lnTo>
                  <a:pt x="699695" y="284353"/>
                </a:lnTo>
                <a:lnTo>
                  <a:pt x="672326" y="223151"/>
                </a:lnTo>
                <a:lnTo>
                  <a:pt x="652171" y="159791"/>
                </a:lnTo>
                <a:lnTo>
                  <a:pt x="637770" y="94284"/>
                </a:lnTo>
                <a:lnTo>
                  <a:pt x="630569" y="27317"/>
                </a:lnTo>
                <a:lnTo>
                  <a:pt x="629982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005051" y="0"/>
            <a:ext cx="1283335" cy="1264285"/>
          </a:xfrm>
          <a:custGeom>
            <a:avLst/>
            <a:gdLst/>
            <a:ahLst/>
            <a:cxnLst/>
            <a:rect l="l" t="t" r="r" b="b"/>
            <a:pathLst>
              <a:path w="1283334" h="1264285">
                <a:moveTo>
                  <a:pt x="1282909" y="0"/>
                </a:moveTo>
                <a:lnTo>
                  <a:pt x="0" y="0"/>
                </a:lnTo>
                <a:lnTo>
                  <a:pt x="1390" y="60426"/>
                </a:lnTo>
                <a:lnTo>
                  <a:pt x="7105" y="126657"/>
                </a:lnTo>
                <a:lnTo>
                  <a:pt x="15741" y="192900"/>
                </a:lnTo>
                <a:lnTo>
                  <a:pt x="27933" y="258407"/>
                </a:lnTo>
                <a:lnTo>
                  <a:pt x="43046" y="322491"/>
                </a:lnTo>
                <a:lnTo>
                  <a:pt x="62604" y="386575"/>
                </a:lnTo>
                <a:lnTo>
                  <a:pt x="84194" y="449211"/>
                </a:lnTo>
                <a:lnTo>
                  <a:pt x="110102" y="510400"/>
                </a:lnTo>
                <a:lnTo>
                  <a:pt x="138804" y="570153"/>
                </a:lnTo>
                <a:lnTo>
                  <a:pt x="170554" y="629196"/>
                </a:lnTo>
                <a:lnTo>
                  <a:pt x="205098" y="685355"/>
                </a:lnTo>
                <a:lnTo>
                  <a:pt x="242563" y="740067"/>
                </a:lnTo>
                <a:lnTo>
                  <a:pt x="282822" y="793356"/>
                </a:lnTo>
                <a:lnTo>
                  <a:pt x="326002" y="843749"/>
                </a:lnTo>
                <a:lnTo>
                  <a:pt x="372103" y="891984"/>
                </a:lnTo>
                <a:lnTo>
                  <a:pt x="420363" y="937336"/>
                </a:lnTo>
                <a:lnTo>
                  <a:pt x="470782" y="980541"/>
                </a:lnTo>
                <a:lnTo>
                  <a:pt x="523360" y="1020864"/>
                </a:lnTo>
                <a:lnTo>
                  <a:pt x="578732" y="1059014"/>
                </a:lnTo>
                <a:lnTo>
                  <a:pt x="634866" y="1093571"/>
                </a:lnTo>
                <a:lnTo>
                  <a:pt x="693286" y="1125258"/>
                </a:lnTo>
                <a:lnTo>
                  <a:pt x="753738" y="1154061"/>
                </a:lnTo>
                <a:lnTo>
                  <a:pt x="814952" y="1179258"/>
                </a:lnTo>
                <a:lnTo>
                  <a:pt x="877563" y="1201572"/>
                </a:lnTo>
                <a:lnTo>
                  <a:pt x="941571" y="1220292"/>
                </a:lnTo>
                <a:lnTo>
                  <a:pt x="1005706" y="1235405"/>
                </a:lnTo>
                <a:lnTo>
                  <a:pt x="1071238" y="1247648"/>
                </a:lnTo>
                <a:lnTo>
                  <a:pt x="1137405" y="1256296"/>
                </a:lnTo>
                <a:lnTo>
                  <a:pt x="1203699" y="1262049"/>
                </a:lnTo>
                <a:lnTo>
                  <a:pt x="1269993" y="1263484"/>
                </a:lnTo>
                <a:lnTo>
                  <a:pt x="1269993" y="1264208"/>
                </a:lnTo>
                <a:lnTo>
                  <a:pt x="1282909" y="1263928"/>
                </a:lnTo>
                <a:lnTo>
                  <a:pt x="128290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18001" y="3784321"/>
            <a:ext cx="1266825" cy="2541270"/>
          </a:xfrm>
          <a:custGeom>
            <a:avLst/>
            <a:gdLst/>
            <a:ahLst/>
            <a:cxnLst/>
            <a:rect l="l" t="t" r="r" b="b"/>
            <a:pathLst>
              <a:path w="1266825" h="2541270">
                <a:moveTo>
                  <a:pt x="0" y="0"/>
                </a:moveTo>
                <a:lnTo>
                  <a:pt x="0" y="2540787"/>
                </a:lnTo>
                <a:lnTo>
                  <a:pt x="48752" y="2539868"/>
                </a:lnTo>
                <a:lnTo>
                  <a:pt x="97042" y="2537135"/>
                </a:lnTo>
                <a:lnTo>
                  <a:pt x="144836" y="2532619"/>
                </a:lnTo>
                <a:lnTo>
                  <a:pt x="192101" y="2526355"/>
                </a:lnTo>
                <a:lnTo>
                  <a:pt x="238805" y="2518375"/>
                </a:lnTo>
                <a:lnTo>
                  <a:pt x="284914" y="2508712"/>
                </a:lnTo>
                <a:lnTo>
                  <a:pt x="330395" y="2497399"/>
                </a:lnTo>
                <a:lnTo>
                  <a:pt x="375215" y="2484469"/>
                </a:lnTo>
                <a:lnTo>
                  <a:pt x="419342" y="2469956"/>
                </a:lnTo>
                <a:lnTo>
                  <a:pt x="462742" y="2453892"/>
                </a:lnTo>
                <a:lnTo>
                  <a:pt x="505383" y="2436310"/>
                </a:lnTo>
                <a:lnTo>
                  <a:pt x="547231" y="2417244"/>
                </a:lnTo>
                <a:lnTo>
                  <a:pt x="588253" y="2396726"/>
                </a:lnTo>
                <a:lnTo>
                  <a:pt x="628417" y="2374790"/>
                </a:lnTo>
                <a:lnTo>
                  <a:pt x="667689" y="2351468"/>
                </a:lnTo>
                <a:lnTo>
                  <a:pt x="706037" y="2326793"/>
                </a:lnTo>
                <a:lnTo>
                  <a:pt x="743427" y="2300799"/>
                </a:lnTo>
                <a:lnTo>
                  <a:pt x="779827" y="2273518"/>
                </a:lnTo>
                <a:lnTo>
                  <a:pt x="815203" y="2244985"/>
                </a:lnTo>
                <a:lnTo>
                  <a:pt x="849523" y="2215230"/>
                </a:lnTo>
                <a:lnTo>
                  <a:pt x="882753" y="2184289"/>
                </a:lnTo>
                <a:lnTo>
                  <a:pt x="914861" y="2152193"/>
                </a:lnTo>
                <a:lnTo>
                  <a:pt x="945814" y="2118976"/>
                </a:lnTo>
                <a:lnTo>
                  <a:pt x="975578" y="2084670"/>
                </a:lnTo>
                <a:lnTo>
                  <a:pt x="1004121" y="2049310"/>
                </a:lnTo>
                <a:lnTo>
                  <a:pt x="1031409" y="2012927"/>
                </a:lnTo>
                <a:lnTo>
                  <a:pt x="1057410" y="1975555"/>
                </a:lnTo>
                <a:lnTo>
                  <a:pt x="1082091" y="1937227"/>
                </a:lnTo>
                <a:lnTo>
                  <a:pt x="1105419" y="1897976"/>
                </a:lnTo>
                <a:lnTo>
                  <a:pt x="1127360" y="1857835"/>
                </a:lnTo>
                <a:lnTo>
                  <a:pt x="1147882" y="1816837"/>
                </a:lnTo>
                <a:lnTo>
                  <a:pt x="1166952" y="1775015"/>
                </a:lnTo>
                <a:lnTo>
                  <a:pt x="1184536" y="1732402"/>
                </a:lnTo>
                <a:lnTo>
                  <a:pt x="1200603" y="1689031"/>
                </a:lnTo>
                <a:lnTo>
                  <a:pt x="1215118" y="1644935"/>
                </a:lnTo>
                <a:lnTo>
                  <a:pt x="1228049" y="1600147"/>
                </a:lnTo>
                <a:lnTo>
                  <a:pt x="1239363" y="1554701"/>
                </a:lnTo>
                <a:lnTo>
                  <a:pt x="1249027" y="1508629"/>
                </a:lnTo>
                <a:lnTo>
                  <a:pt x="1257007" y="1461964"/>
                </a:lnTo>
                <a:lnTo>
                  <a:pt x="1263272" y="1414739"/>
                </a:lnTo>
                <a:lnTo>
                  <a:pt x="1266824" y="1377173"/>
                </a:lnTo>
                <a:lnTo>
                  <a:pt x="1266824" y="1162908"/>
                </a:lnTo>
                <a:lnTo>
                  <a:pt x="1257007" y="1078128"/>
                </a:lnTo>
                <a:lnTo>
                  <a:pt x="1249027" y="1031473"/>
                </a:lnTo>
                <a:lnTo>
                  <a:pt x="1239363" y="985412"/>
                </a:lnTo>
                <a:lnTo>
                  <a:pt x="1228049" y="939978"/>
                </a:lnTo>
                <a:lnTo>
                  <a:pt x="1215118" y="895205"/>
                </a:lnTo>
                <a:lnTo>
                  <a:pt x="1200603" y="851125"/>
                </a:lnTo>
                <a:lnTo>
                  <a:pt x="1184536" y="807771"/>
                </a:lnTo>
                <a:lnTo>
                  <a:pt x="1166952" y="765176"/>
                </a:lnTo>
                <a:lnTo>
                  <a:pt x="1147882" y="723373"/>
                </a:lnTo>
                <a:lnTo>
                  <a:pt x="1127360" y="682396"/>
                </a:lnTo>
                <a:lnTo>
                  <a:pt x="1105419" y="642276"/>
                </a:lnTo>
                <a:lnTo>
                  <a:pt x="1082091" y="603047"/>
                </a:lnTo>
                <a:lnTo>
                  <a:pt x="1057410" y="564742"/>
                </a:lnTo>
                <a:lnTo>
                  <a:pt x="1031409" y="527394"/>
                </a:lnTo>
                <a:lnTo>
                  <a:pt x="1004121" y="491035"/>
                </a:lnTo>
                <a:lnTo>
                  <a:pt x="975578" y="455699"/>
                </a:lnTo>
                <a:lnTo>
                  <a:pt x="945814" y="421418"/>
                </a:lnTo>
                <a:lnTo>
                  <a:pt x="914861" y="388225"/>
                </a:lnTo>
                <a:lnTo>
                  <a:pt x="882753" y="356154"/>
                </a:lnTo>
                <a:lnTo>
                  <a:pt x="849523" y="325237"/>
                </a:lnTo>
                <a:lnTo>
                  <a:pt x="815203" y="295508"/>
                </a:lnTo>
                <a:lnTo>
                  <a:pt x="779827" y="266998"/>
                </a:lnTo>
                <a:lnTo>
                  <a:pt x="743427" y="239742"/>
                </a:lnTo>
                <a:lnTo>
                  <a:pt x="706037" y="213771"/>
                </a:lnTo>
                <a:lnTo>
                  <a:pt x="667689" y="189119"/>
                </a:lnTo>
                <a:lnTo>
                  <a:pt x="628417" y="165820"/>
                </a:lnTo>
                <a:lnTo>
                  <a:pt x="588253" y="143904"/>
                </a:lnTo>
                <a:lnTo>
                  <a:pt x="547231" y="123407"/>
                </a:lnTo>
                <a:lnTo>
                  <a:pt x="505383" y="104360"/>
                </a:lnTo>
                <a:lnTo>
                  <a:pt x="462742" y="86797"/>
                </a:lnTo>
                <a:lnTo>
                  <a:pt x="419342" y="70750"/>
                </a:lnTo>
                <a:lnTo>
                  <a:pt x="375215" y="56252"/>
                </a:lnTo>
                <a:lnTo>
                  <a:pt x="330395" y="43337"/>
                </a:lnTo>
                <a:lnTo>
                  <a:pt x="284914" y="32037"/>
                </a:lnTo>
                <a:lnTo>
                  <a:pt x="238805" y="22385"/>
                </a:lnTo>
                <a:lnTo>
                  <a:pt x="192101" y="14414"/>
                </a:lnTo>
                <a:lnTo>
                  <a:pt x="144836" y="8157"/>
                </a:lnTo>
                <a:lnTo>
                  <a:pt x="97042" y="3647"/>
                </a:lnTo>
                <a:lnTo>
                  <a:pt x="48752" y="917"/>
                </a:lnTo>
                <a:lnTo>
                  <a:pt x="0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415516" y="2936875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41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415516" y="343437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415516" y="3931145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415516" y="442864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3674942" y="622046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59" h="1282064">
                <a:moveTo>
                  <a:pt x="761" y="1280872"/>
                </a:moveTo>
                <a:lnTo>
                  <a:pt x="2158" y="0"/>
                </a:lnTo>
              </a:path>
              <a:path w="772159" h="1282064">
                <a:moveTo>
                  <a:pt x="0" y="646557"/>
                </a:moveTo>
                <a:lnTo>
                  <a:pt x="771719" y="1435"/>
                </a:lnTo>
              </a:path>
              <a:path w="772159" h="1282064">
                <a:moveTo>
                  <a:pt x="761" y="633602"/>
                </a:moveTo>
                <a:lnTo>
                  <a:pt x="770957" y="1281596"/>
                </a:lnTo>
              </a:path>
              <a:path w="772159" h="1282064">
                <a:moveTo>
                  <a:pt x="7873" y="637921"/>
                </a:moveTo>
                <a:lnTo>
                  <a:pt x="771719" y="636473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426631" y="8777513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44" y="0"/>
                </a:moveTo>
                <a:lnTo>
                  <a:pt x="0" y="1435"/>
                </a:lnTo>
              </a:path>
              <a:path w="1282700" h="772159">
                <a:moveTo>
                  <a:pt x="645776" y="0"/>
                </a:moveTo>
                <a:lnTo>
                  <a:pt x="723" y="771714"/>
                </a:lnTo>
              </a:path>
              <a:path w="1282700" h="772159">
                <a:moveTo>
                  <a:pt x="634257" y="0"/>
                </a:moveTo>
                <a:lnTo>
                  <a:pt x="1282192" y="770276"/>
                </a:lnTo>
              </a:path>
              <a:path w="1282700" h="772159">
                <a:moveTo>
                  <a:pt x="638575" y="7924"/>
                </a:moveTo>
                <a:lnTo>
                  <a:pt x="637139" y="771714"/>
                </a:lnTo>
              </a:path>
            </a:pathLst>
          </a:custGeom>
          <a:ln w="76309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3784815" y="589877"/>
            <a:ext cx="9144000" cy="8942705"/>
            <a:chOff x="3784815" y="589877"/>
            <a:chExt cx="9144000" cy="8942705"/>
          </a:xfrm>
        </p:grpSpPr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4815" y="589877"/>
              <a:ext cx="9143987" cy="469582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4815" y="5084185"/>
              <a:ext cx="9143987" cy="44481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7317" y="3391966"/>
            <a:ext cx="7512050" cy="6311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50" spc="-350">
                <a:solidFill>
                  <a:srgbClr val="1C365F"/>
                </a:solidFill>
              </a:rPr>
              <a:t>DO</a:t>
            </a:r>
            <a:r>
              <a:rPr dirty="0" sz="3950" spc="-520">
                <a:solidFill>
                  <a:srgbClr val="1C365F"/>
                </a:solidFill>
              </a:rPr>
              <a:t> </a:t>
            </a:r>
            <a:r>
              <a:rPr dirty="0" sz="3950" spc="-575">
                <a:solidFill>
                  <a:srgbClr val="1C365F"/>
                </a:solidFill>
              </a:rPr>
              <a:t>YOU</a:t>
            </a:r>
            <a:r>
              <a:rPr dirty="0" sz="3950" spc="-520">
                <a:solidFill>
                  <a:srgbClr val="1C365F"/>
                </a:solidFill>
              </a:rPr>
              <a:t> </a:t>
            </a:r>
            <a:r>
              <a:rPr dirty="0" sz="3950" spc="-600">
                <a:solidFill>
                  <a:srgbClr val="1C365F"/>
                </a:solidFill>
              </a:rPr>
              <a:t>HAVE</a:t>
            </a:r>
            <a:r>
              <a:rPr dirty="0" sz="3950" spc="-520">
                <a:solidFill>
                  <a:srgbClr val="1C365F"/>
                </a:solidFill>
              </a:rPr>
              <a:t> </a:t>
            </a:r>
            <a:r>
              <a:rPr dirty="0" sz="3950" spc="-565">
                <a:solidFill>
                  <a:srgbClr val="1C365F"/>
                </a:solidFill>
              </a:rPr>
              <a:t>ANY</a:t>
            </a:r>
            <a:r>
              <a:rPr dirty="0" sz="3950" spc="-685">
                <a:solidFill>
                  <a:srgbClr val="1C365F"/>
                </a:solidFill>
              </a:rPr>
              <a:t> </a:t>
            </a:r>
            <a:r>
              <a:rPr dirty="0" sz="3950" spc="-430">
                <a:solidFill>
                  <a:srgbClr val="1C365F"/>
                </a:solidFill>
              </a:rPr>
              <a:t>QUESTIONS?</a:t>
            </a:r>
            <a:endParaRPr sz="3950"/>
          </a:p>
        </p:txBody>
      </p:sp>
      <p:sp>
        <p:nvSpPr>
          <p:cNvPr id="3" name="object 3" descr=""/>
          <p:cNvSpPr txBox="1"/>
          <p:nvPr/>
        </p:nvSpPr>
        <p:spPr>
          <a:xfrm>
            <a:off x="1597317" y="4058716"/>
            <a:ext cx="3832225" cy="1162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075"/>
              </a:lnSpc>
              <a:spcBef>
                <a:spcPts val="125"/>
              </a:spcBef>
            </a:pPr>
            <a:r>
              <a:rPr dirty="0" sz="2750" spc="-10">
                <a:solidFill>
                  <a:srgbClr val="1C365F"/>
                </a:solidFill>
                <a:latin typeface="Arial"/>
                <a:cs typeface="Arial"/>
                <a:hlinkClick r:id="rId2"/>
              </a:rPr>
              <a:t>youremail@freepik.com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ts val="2815"/>
              </a:lnSpc>
            </a:pPr>
            <a:r>
              <a:rPr dirty="0" sz="2750">
                <a:solidFill>
                  <a:srgbClr val="1C365F"/>
                </a:solidFill>
                <a:latin typeface="Arial"/>
                <a:cs typeface="Arial"/>
              </a:rPr>
              <a:t>+34</a:t>
            </a:r>
            <a:r>
              <a:rPr dirty="0" sz="2750" spc="-180">
                <a:solidFill>
                  <a:srgbClr val="1C365F"/>
                </a:solidFill>
                <a:latin typeface="Arial"/>
                <a:cs typeface="Arial"/>
              </a:rPr>
              <a:t> </a:t>
            </a:r>
            <a:r>
              <a:rPr dirty="0" sz="2750" spc="120">
                <a:solidFill>
                  <a:srgbClr val="1C365F"/>
                </a:solidFill>
                <a:latin typeface="Arial"/>
                <a:cs typeface="Arial"/>
              </a:rPr>
              <a:t>654</a:t>
            </a:r>
            <a:r>
              <a:rPr dirty="0" sz="2750" spc="-175">
                <a:solidFill>
                  <a:srgbClr val="1C365F"/>
                </a:solidFill>
                <a:latin typeface="Arial"/>
                <a:cs typeface="Arial"/>
              </a:rPr>
              <a:t> </a:t>
            </a:r>
            <a:r>
              <a:rPr dirty="0" sz="2750" spc="-145">
                <a:solidFill>
                  <a:srgbClr val="1C365F"/>
                </a:solidFill>
                <a:latin typeface="Arial"/>
                <a:cs typeface="Arial"/>
              </a:rPr>
              <a:t>321</a:t>
            </a:r>
            <a:r>
              <a:rPr dirty="0" sz="2750" spc="-175">
                <a:solidFill>
                  <a:srgbClr val="1C365F"/>
                </a:solidFill>
                <a:latin typeface="Arial"/>
                <a:cs typeface="Arial"/>
              </a:rPr>
              <a:t> </a:t>
            </a:r>
            <a:r>
              <a:rPr dirty="0" sz="2750" spc="30">
                <a:solidFill>
                  <a:srgbClr val="1C365F"/>
                </a:solidFill>
                <a:latin typeface="Arial"/>
                <a:cs typeface="Arial"/>
              </a:rPr>
              <a:t>432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ts val="3040"/>
              </a:lnSpc>
            </a:pPr>
            <a:r>
              <a:rPr dirty="0" sz="2750" spc="65">
                <a:solidFill>
                  <a:srgbClr val="1C365F"/>
                </a:solidFill>
                <a:latin typeface="Arial"/>
                <a:cs typeface="Arial"/>
              </a:rPr>
              <a:t>yourwebsite.com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673263" y="5717527"/>
            <a:ext cx="771525" cy="774065"/>
          </a:xfrm>
          <a:custGeom>
            <a:avLst/>
            <a:gdLst/>
            <a:ahLst/>
            <a:cxnLst/>
            <a:rect l="l" t="t" r="r" b="b"/>
            <a:pathLst>
              <a:path w="771525" h="774064">
                <a:moveTo>
                  <a:pt x="631418" y="141820"/>
                </a:moveTo>
                <a:lnTo>
                  <a:pt x="615340" y="138569"/>
                </a:lnTo>
                <a:lnTo>
                  <a:pt x="599465" y="136334"/>
                </a:lnTo>
                <a:lnTo>
                  <a:pt x="583730" y="135039"/>
                </a:lnTo>
                <a:lnTo>
                  <a:pt x="568058" y="134620"/>
                </a:lnTo>
                <a:lnTo>
                  <a:pt x="558444" y="134759"/>
                </a:lnTo>
                <a:lnTo>
                  <a:pt x="490537" y="146583"/>
                </a:lnTo>
                <a:lnTo>
                  <a:pt x="441515" y="189941"/>
                </a:lnTo>
                <a:lnTo>
                  <a:pt x="434149" y="226060"/>
                </a:lnTo>
                <a:lnTo>
                  <a:pt x="434149" y="339090"/>
                </a:lnTo>
                <a:lnTo>
                  <a:pt x="432384" y="347865"/>
                </a:lnTo>
                <a:lnTo>
                  <a:pt x="427583" y="355206"/>
                </a:lnTo>
                <a:lnTo>
                  <a:pt x="420484" y="360260"/>
                </a:lnTo>
                <a:lnTo>
                  <a:pt x="411835" y="362140"/>
                </a:lnTo>
                <a:lnTo>
                  <a:pt x="366471" y="362140"/>
                </a:lnTo>
                <a:lnTo>
                  <a:pt x="366471" y="407492"/>
                </a:lnTo>
                <a:lnTo>
                  <a:pt x="411835" y="407492"/>
                </a:lnTo>
                <a:lnTo>
                  <a:pt x="420484" y="409257"/>
                </a:lnTo>
                <a:lnTo>
                  <a:pt x="427583" y="414058"/>
                </a:lnTo>
                <a:lnTo>
                  <a:pt x="432384" y="421157"/>
                </a:lnTo>
                <a:lnTo>
                  <a:pt x="434149" y="429806"/>
                </a:lnTo>
                <a:lnTo>
                  <a:pt x="434149" y="773950"/>
                </a:lnTo>
                <a:lnTo>
                  <a:pt x="502551" y="773950"/>
                </a:lnTo>
                <a:lnTo>
                  <a:pt x="502551" y="429806"/>
                </a:lnTo>
                <a:lnTo>
                  <a:pt x="504317" y="421157"/>
                </a:lnTo>
                <a:lnTo>
                  <a:pt x="509206" y="414058"/>
                </a:lnTo>
                <a:lnTo>
                  <a:pt x="516509" y="409257"/>
                </a:lnTo>
                <a:lnTo>
                  <a:pt x="525589" y="407492"/>
                </a:lnTo>
                <a:lnTo>
                  <a:pt x="598297" y="407492"/>
                </a:lnTo>
                <a:lnTo>
                  <a:pt x="609815" y="362140"/>
                </a:lnTo>
                <a:lnTo>
                  <a:pt x="525589" y="362140"/>
                </a:lnTo>
                <a:lnTo>
                  <a:pt x="516509" y="360260"/>
                </a:lnTo>
                <a:lnTo>
                  <a:pt x="509206" y="355206"/>
                </a:lnTo>
                <a:lnTo>
                  <a:pt x="504317" y="347865"/>
                </a:lnTo>
                <a:lnTo>
                  <a:pt x="502551" y="339090"/>
                </a:lnTo>
                <a:lnTo>
                  <a:pt x="502551" y="266382"/>
                </a:lnTo>
                <a:lnTo>
                  <a:pt x="519645" y="219138"/>
                </a:lnTo>
                <a:lnTo>
                  <a:pt x="568058" y="195097"/>
                </a:lnTo>
                <a:lnTo>
                  <a:pt x="575983" y="194386"/>
                </a:lnTo>
                <a:lnTo>
                  <a:pt x="583184" y="193662"/>
                </a:lnTo>
                <a:lnTo>
                  <a:pt x="590384" y="193662"/>
                </a:lnTo>
                <a:lnTo>
                  <a:pt x="599300" y="193929"/>
                </a:lnTo>
                <a:lnTo>
                  <a:pt x="607745" y="194652"/>
                </a:lnTo>
                <a:lnTo>
                  <a:pt x="615797" y="195795"/>
                </a:lnTo>
                <a:lnTo>
                  <a:pt x="623506" y="197256"/>
                </a:lnTo>
                <a:lnTo>
                  <a:pt x="631418" y="141820"/>
                </a:lnTo>
                <a:close/>
              </a:path>
              <a:path w="771525" h="774064">
                <a:moveTo>
                  <a:pt x="771525" y="249110"/>
                </a:moveTo>
                <a:lnTo>
                  <a:pt x="771448" y="93599"/>
                </a:lnTo>
                <a:lnTo>
                  <a:pt x="742010" y="33032"/>
                </a:lnTo>
                <a:lnTo>
                  <a:pt x="705853" y="8851"/>
                </a:lnTo>
                <a:lnTo>
                  <a:pt x="661682" y="0"/>
                </a:lnTo>
                <a:lnTo>
                  <a:pt x="113017" y="0"/>
                </a:lnTo>
                <a:lnTo>
                  <a:pt x="68961" y="8851"/>
                </a:lnTo>
                <a:lnTo>
                  <a:pt x="33032" y="33032"/>
                </a:lnTo>
                <a:lnTo>
                  <a:pt x="8864" y="68948"/>
                </a:lnTo>
                <a:lnTo>
                  <a:pt x="0" y="113042"/>
                </a:lnTo>
                <a:lnTo>
                  <a:pt x="0" y="661644"/>
                </a:lnTo>
                <a:lnTo>
                  <a:pt x="8864" y="705840"/>
                </a:lnTo>
                <a:lnTo>
                  <a:pt x="33032" y="742010"/>
                </a:lnTo>
                <a:lnTo>
                  <a:pt x="68961" y="766432"/>
                </a:lnTo>
                <a:lnTo>
                  <a:pt x="94068" y="771537"/>
                </a:lnTo>
                <a:lnTo>
                  <a:pt x="388785" y="771537"/>
                </a:lnTo>
                <a:lnTo>
                  <a:pt x="388785" y="454304"/>
                </a:lnTo>
                <a:lnTo>
                  <a:pt x="343420" y="454304"/>
                </a:lnTo>
                <a:lnTo>
                  <a:pt x="334784" y="452424"/>
                </a:lnTo>
                <a:lnTo>
                  <a:pt x="327685" y="447370"/>
                </a:lnTo>
                <a:lnTo>
                  <a:pt x="322884" y="440016"/>
                </a:lnTo>
                <a:lnTo>
                  <a:pt x="321106" y="431266"/>
                </a:lnTo>
                <a:lnTo>
                  <a:pt x="321106" y="340550"/>
                </a:lnTo>
                <a:lnTo>
                  <a:pt x="322884" y="331470"/>
                </a:lnTo>
                <a:lnTo>
                  <a:pt x="327685" y="324167"/>
                </a:lnTo>
                <a:lnTo>
                  <a:pt x="334784" y="319278"/>
                </a:lnTo>
                <a:lnTo>
                  <a:pt x="343420" y="317512"/>
                </a:lnTo>
                <a:lnTo>
                  <a:pt x="388785" y="317512"/>
                </a:lnTo>
                <a:lnTo>
                  <a:pt x="388785" y="236867"/>
                </a:lnTo>
                <a:lnTo>
                  <a:pt x="394423" y="189966"/>
                </a:lnTo>
                <a:lnTo>
                  <a:pt x="411086" y="152641"/>
                </a:lnTo>
                <a:lnTo>
                  <a:pt x="438391" y="124434"/>
                </a:lnTo>
                <a:lnTo>
                  <a:pt x="475970" y="104902"/>
                </a:lnTo>
                <a:lnTo>
                  <a:pt x="523417" y="93599"/>
                </a:lnTo>
                <a:lnTo>
                  <a:pt x="567334" y="90004"/>
                </a:lnTo>
                <a:lnTo>
                  <a:pt x="590804" y="90932"/>
                </a:lnTo>
                <a:lnTo>
                  <a:pt x="638810" y="98196"/>
                </a:lnTo>
                <a:lnTo>
                  <a:pt x="676224" y="113665"/>
                </a:lnTo>
                <a:lnTo>
                  <a:pt x="679640" y="128879"/>
                </a:lnTo>
                <a:lnTo>
                  <a:pt x="664527" y="229666"/>
                </a:lnTo>
                <a:lnTo>
                  <a:pt x="663803" y="235432"/>
                </a:lnTo>
                <a:lnTo>
                  <a:pt x="660209" y="241185"/>
                </a:lnTo>
                <a:lnTo>
                  <a:pt x="655167" y="244792"/>
                </a:lnTo>
                <a:lnTo>
                  <a:pt x="650849" y="247675"/>
                </a:lnTo>
                <a:lnTo>
                  <a:pt x="646531" y="249110"/>
                </a:lnTo>
                <a:lnTo>
                  <a:pt x="638606" y="249110"/>
                </a:lnTo>
                <a:lnTo>
                  <a:pt x="635012" y="247675"/>
                </a:lnTo>
                <a:lnTo>
                  <a:pt x="629970" y="246227"/>
                </a:lnTo>
                <a:lnTo>
                  <a:pt x="620649" y="244106"/>
                </a:lnTo>
                <a:lnTo>
                  <a:pt x="610984" y="242265"/>
                </a:lnTo>
                <a:lnTo>
                  <a:pt x="600913" y="240969"/>
                </a:lnTo>
                <a:lnTo>
                  <a:pt x="590372" y="240474"/>
                </a:lnTo>
                <a:lnTo>
                  <a:pt x="581012" y="240474"/>
                </a:lnTo>
                <a:lnTo>
                  <a:pt x="547890" y="267830"/>
                </a:lnTo>
                <a:lnTo>
                  <a:pt x="547890" y="317512"/>
                </a:lnTo>
                <a:lnTo>
                  <a:pt x="645807" y="317512"/>
                </a:lnTo>
                <a:lnTo>
                  <a:pt x="652284" y="321106"/>
                </a:lnTo>
                <a:lnTo>
                  <a:pt x="656602" y="326148"/>
                </a:lnTo>
                <a:lnTo>
                  <a:pt x="660920" y="331901"/>
                </a:lnTo>
                <a:lnTo>
                  <a:pt x="662368" y="339102"/>
                </a:lnTo>
                <a:lnTo>
                  <a:pt x="660920" y="345592"/>
                </a:lnTo>
                <a:lnTo>
                  <a:pt x="637882" y="437019"/>
                </a:lnTo>
                <a:lnTo>
                  <a:pt x="616280" y="454304"/>
                </a:lnTo>
                <a:lnTo>
                  <a:pt x="547890" y="454304"/>
                </a:lnTo>
                <a:lnTo>
                  <a:pt x="547890" y="771537"/>
                </a:lnTo>
                <a:lnTo>
                  <a:pt x="680681" y="771537"/>
                </a:lnTo>
                <a:lnTo>
                  <a:pt x="705853" y="766432"/>
                </a:lnTo>
                <a:lnTo>
                  <a:pt x="742010" y="742010"/>
                </a:lnTo>
                <a:lnTo>
                  <a:pt x="766445" y="705840"/>
                </a:lnTo>
                <a:lnTo>
                  <a:pt x="771525" y="680732"/>
                </a:lnTo>
                <a:lnTo>
                  <a:pt x="771525" y="249110"/>
                </a:lnTo>
                <a:close/>
              </a:path>
            </a:pathLst>
          </a:custGeom>
          <a:solidFill>
            <a:srgbClr val="1C36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790784" y="5716816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205206" y="318922"/>
                </a:moveTo>
                <a:lnTo>
                  <a:pt x="160566" y="318922"/>
                </a:lnTo>
                <a:lnTo>
                  <a:pt x="160566" y="636422"/>
                </a:lnTo>
                <a:lnTo>
                  <a:pt x="205206" y="636422"/>
                </a:lnTo>
                <a:lnTo>
                  <a:pt x="205206" y="318922"/>
                </a:lnTo>
                <a:close/>
              </a:path>
              <a:path w="771525" h="771525">
                <a:moveTo>
                  <a:pt x="205206" y="159816"/>
                </a:moveTo>
                <a:lnTo>
                  <a:pt x="203428" y="151168"/>
                </a:lnTo>
                <a:lnTo>
                  <a:pt x="198628" y="144068"/>
                </a:lnTo>
                <a:lnTo>
                  <a:pt x="191528" y="139268"/>
                </a:lnTo>
                <a:lnTo>
                  <a:pt x="182880" y="137490"/>
                </a:lnTo>
                <a:lnTo>
                  <a:pt x="174231" y="139268"/>
                </a:lnTo>
                <a:lnTo>
                  <a:pt x="167132" y="144068"/>
                </a:lnTo>
                <a:lnTo>
                  <a:pt x="162331" y="151168"/>
                </a:lnTo>
                <a:lnTo>
                  <a:pt x="160566" y="159816"/>
                </a:lnTo>
                <a:lnTo>
                  <a:pt x="162331" y="168579"/>
                </a:lnTo>
                <a:lnTo>
                  <a:pt x="167132" y="175933"/>
                </a:lnTo>
                <a:lnTo>
                  <a:pt x="174231" y="180975"/>
                </a:lnTo>
                <a:lnTo>
                  <a:pt x="182880" y="182854"/>
                </a:lnTo>
                <a:lnTo>
                  <a:pt x="191528" y="180975"/>
                </a:lnTo>
                <a:lnTo>
                  <a:pt x="198628" y="175933"/>
                </a:lnTo>
                <a:lnTo>
                  <a:pt x="203428" y="168579"/>
                </a:lnTo>
                <a:lnTo>
                  <a:pt x="205206" y="159816"/>
                </a:lnTo>
                <a:close/>
              </a:path>
              <a:path w="771525" h="771525">
                <a:moveTo>
                  <a:pt x="614146" y="415404"/>
                </a:moveTo>
                <a:lnTo>
                  <a:pt x="592086" y="353847"/>
                </a:lnTo>
                <a:lnTo>
                  <a:pt x="530618" y="320370"/>
                </a:lnTo>
                <a:lnTo>
                  <a:pt x="524865" y="318922"/>
                </a:lnTo>
                <a:lnTo>
                  <a:pt x="511911" y="318922"/>
                </a:lnTo>
                <a:lnTo>
                  <a:pt x="470319" y="326313"/>
                </a:lnTo>
                <a:lnTo>
                  <a:pt x="436308" y="347726"/>
                </a:lnTo>
                <a:lnTo>
                  <a:pt x="430022" y="354076"/>
                </a:lnTo>
                <a:lnTo>
                  <a:pt x="423887" y="359600"/>
                </a:lnTo>
                <a:lnTo>
                  <a:pt x="417474" y="363524"/>
                </a:lnTo>
                <a:lnTo>
                  <a:pt x="410387" y="364998"/>
                </a:lnTo>
                <a:lnTo>
                  <a:pt x="407517" y="364998"/>
                </a:lnTo>
                <a:lnTo>
                  <a:pt x="404634" y="364286"/>
                </a:lnTo>
                <a:lnTo>
                  <a:pt x="401027" y="362839"/>
                </a:lnTo>
                <a:lnTo>
                  <a:pt x="392391" y="359244"/>
                </a:lnTo>
                <a:lnTo>
                  <a:pt x="387350" y="351320"/>
                </a:lnTo>
                <a:lnTo>
                  <a:pt x="387350" y="318922"/>
                </a:lnTo>
                <a:lnTo>
                  <a:pt x="341998" y="318922"/>
                </a:lnTo>
                <a:lnTo>
                  <a:pt x="341998" y="637146"/>
                </a:lnTo>
                <a:lnTo>
                  <a:pt x="387350" y="637146"/>
                </a:lnTo>
                <a:lnTo>
                  <a:pt x="387350" y="455714"/>
                </a:lnTo>
                <a:lnTo>
                  <a:pt x="394436" y="420281"/>
                </a:lnTo>
                <a:lnTo>
                  <a:pt x="413804" y="391464"/>
                </a:lnTo>
                <a:lnTo>
                  <a:pt x="442620" y="372097"/>
                </a:lnTo>
                <a:lnTo>
                  <a:pt x="478066" y="364998"/>
                </a:lnTo>
                <a:lnTo>
                  <a:pt x="513499" y="372097"/>
                </a:lnTo>
                <a:lnTo>
                  <a:pt x="542315" y="391464"/>
                </a:lnTo>
                <a:lnTo>
                  <a:pt x="561682" y="420281"/>
                </a:lnTo>
                <a:lnTo>
                  <a:pt x="568782" y="455714"/>
                </a:lnTo>
                <a:lnTo>
                  <a:pt x="568782" y="637146"/>
                </a:lnTo>
                <a:lnTo>
                  <a:pt x="614146" y="637146"/>
                </a:lnTo>
                <a:lnTo>
                  <a:pt x="614146" y="415404"/>
                </a:lnTo>
                <a:close/>
              </a:path>
              <a:path w="771525" h="771525">
                <a:moveTo>
                  <a:pt x="771525" y="95783"/>
                </a:moveTo>
                <a:lnTo>
                  <a:pt x="741299" y="33743"/>
                </a:lnTo>
                <a:lnTo>
                  <a:pt x="704634" y="9067"/>
                </a:lnTo>
                <a:lnTo>
                  <a:pt x="660209" y="0"/>
                </a:lnTo>
                <a:lnTo>
                  <a:pt x="660209" y="415417"/>
                </a:lnTo>
                <a:lnTo>
                  <a:pt x="660209" y="660196"/>
                </a:lnTo>
                <a:lnTo>
                  <a:pt x="658431" y="668845"/>
                </a:lnTo>
                <a:lnTo>
                  <a:pt x="653554" y="675944"/>
                </a:lnTo>
                <a:lnTo>
                  <a:pt x="646239" y="680745"/>
                </a:lnTo>
                <a:lnTo>
                  <a:pt x="637171" y="682510"/>
                </a:lnTo>
                <a:lnTo>
                  <a:pt x="546455" y="682510"/>
                </a:lnTo>
                <a:lnTo>
                  <a:pt x="537387" y="680745"/>
                </a:lnTo>
                <a:lnTo>
                  <a:pt x="530085" y="675944"/>
                </a:lnTo>
                <a:lnTo>
                  <a:pt x="525195" y="668845"/>
                </a:lnTo>
                <a:lnTo>
                  <a:pt x="523417" y="660196"/>
                </a:lnTo>
                <a:lnTo>
                  <a:pt x="523417" y="455726"/>
                </a:lnTo>
                <a:lnTo>
                  <a:pt x="519874" y="438010"/>
                </a:lnTo>
                <a:lnTo>
                  <a:pt x="510184" y="423595"/>
                </a:lnTo>
                <a:lnTo>
                  <a:pt x="495782" y="413905"/>
                </a:lnTo>
                <a:lnTo>
                  <a:pt x="478053" y="410375"/>
                </a:lnTo>
                <a:lnTo>
                  <a:pt x="460349" y="413905"/>
                </a:lnTo>
                <a:lnTo>
                  <a:pt x="445935" y="423595"/>
                </a:lnTo>
                <a:lnTo>
                  <a:pt x="436245" y="438010"/>
                </a:lnTo>
                <a:lnTo>
                  <a:pt x="432701" y="455726"/>
                </a:lnTo>
                <a:lnTo>
                  <a:pt x="432701" y="660196"/>
                </a:lnTo>
                <a:lnTo>
                  <a:pt x="430936" y="668845"/>
                </a:lnTo>
                <a:lnTo>
                  <a:pt x="426135" y="675944"/>
                </a:lnTo>
                <a:lnTo>
                  <a:pt x="419036" y="680745"/>
                </a:lnTo>
                <a:lnTo>
                  <a:pt x="410375" y="682510"/>
                </a:lnTo>
                <a:lnTo>
                  <a:pt x="318947" y="682510"/>
                </a:lnTo>
                <a:lnTo>
                  <a:pt x="310299" y="680745"/>
                </a:lnTo>
                <a:lnTo>
                  <a:pt x="303199" y="675944"/>
                </a:lnTo>
                <a:lnTo>
                  <a:pt x="298399" y="668845"/>
                </a:lnTo>
                <a:lnTo>
                  <a:pt x="296621" y="660196"/>
                </a:lnTo>
                <a:lnTo>
                  <a:pt x="296621" y="296621"/>
                </a:lnTo>
                <a:lnTo>
                  <a:pt x="298399" y="287553"/>
                </a:lnTo>
                <a:lnTo>
                  <a:pt x="303199" y="280238"/>
                </a:lnTo>
                <a:lnTo>
                  <a:pt x="310299" y="275361"/>
                </a:lnTo>
                <a:lnTo>
                  <a:pt x="318947" y="273583"/>
                </a:lnTo>
                <a:lnTo>
                  <a:pt x="410375" y="273583"/>
                </a:lnTo>
                <a:lnTo>
                  <a:pt x="418528" y="275107"/>
                </a:lnTo>
                <a:lnTo>
                  <a:pt x="425323" y="279336"/>
                </a:lnTo>
                <a:lnTo>
                  <a:pt x="430225" y="285724"/>
                </a:lnTo>
                <a:lnTo>
                  <a:pt x="432701" y="293738"/>
                </a:lnTo>
                <a:lnTo>
                  <a:pt x="450850" y="284695"/>
                </a:lnTo>
                <a:lnTo>
                  <a:pt x="470420" y="278168"/>
                </a:lnTo>
                <a:lnTo>
                  <a:pt x="490918" y="274193"/>
                </a:lnTo>
                <a:lnTo>
                  <a:pt x="500557" y="273583"/>
                </a:lnTo>
                <a:lnTo>
                  <a:pt x="511898" y="272859"/>
                </a:lnTo>
                <a:lnTo>
                  <a:pt x="588225" y="292595"/>
                </a:lnTo>
                <a:lnTo>
                  <a:pt x="626821" y="324421"/>
                </a:lnTo>
                <a:lnTo>
                  <a:pt x="651522" y="366649"/>
                </a:lnTo>
                <a:lnTo>
                  <a:pt x="660209" y="415417"/>
                </a:lnTo>
                <a:lnTo>
                  <a:pt x="660209" y="0"/>
                </a:lnTo>
                <a:lnTo>
                  <a:pt x="251269" y="0"/>
                </a:lnTo>
                <a:lnTo>
                  <a:pt x="251269" y="159829"/>
                </a:lnTo>
                <a:lnTo>
                  <a:pt x="251269" y="296621"/>
                </a:lnTo>
                <a:lnTo>
                  <a:pt x="251269" y="660196"/>
                </a:lnTo>
                <a:lnTo>
                  <a:pt x="249491" y="668845"/>
                </a:lnTo>
                <a:lnTo>
                  <a:pt x="244614" y="675944"/>
                </a:lnTo>
                <a:lnTo>
                  <a:pt x="237299" y="680745"/>
                </a:lnTo>
                <a:lnTo>
                  <a:pt x="228231" y="682510"/>
                </a:lnTo>
                <a:lnTo>
                  <a:pt x="137515" y="682510"/>
                </a:lnTo>
                <a:lnTo>
                  <a:pt x="128447" y="680745"/>
                </a:lnTo>
                <a:lnTo>
                  <a:pt x="121145" y="675944"/>
                </a:lnTo>
                <a:lnTo>
                  <a:pt x="116255" y="668845"/>
                </a:lnTo>
                <a:lnTo>
                  <a:pt x="114477" y="660196"/>
                </a:lnTo>
                <a:lnTo>
                  <a:pt x="114477" y="296621"/>
                </a:lnTo>
                <a:lnTo>
                  <a:pt x="116255" y="287553"/>
                </a:lnTo>
                <a:lnTo>
                  <a:pt x="121145" y="280238"/>
                </a:lnTo>
                <a:lnTo>
                  <a:pt x="128447" y="275361"/>
                </a:lnTo>
                <a:lnTo>
                  <a:pt x="137515" y="273583"/>
                </a:lnTo>
                <a:lnTo>
                  <a:pt x="228231" y="273583"/>
                </a:lnTo>
                <a:lnTo>
                  <a:pt x="237299" y="275361"/>
                </a:lnTo>
                <a:lnTo>
                  <a:pt x="244614" y="280238"/>
                </a:lnTo>
                <a:lnTo>
                  <a:pt x="249491" y="287553"/>
                </a:lnTo>
                <a:lnTo>
                  <a:pt x="251269" y="296621"/>
                </a:lnTo>
                <a:lnTo>
                  <a:pt x="251269" y="159829"/>
                </a:lnTo>
                <a:lnTo>
                  <a:pt x="245846" y="186601"/>
                </a:lnTo>
                <a:lnTo>
                  <a:pt x="231114" y="208330"/>
                </a:lnTo>
                <a:lnTo>
                  <a:pt x="209359" y="222897"/>
                </a:lnTo>
                <a:lnTo>
                  <a:pt x="182880" y="228219"/>
                </a:lnTo>
                <a:lnTo>
                  <a:pt x="156400" y="222897"/>
                </a:lnTo>
                <a:lnTo>
                  <a:pt x="134645" y="208330"/>
                </a:lnTo>
                <a:lnTo>
                  <a:pt x="119900" y="186601"/>
                </a:lnTo>
                <a:lnTo>
                  <a:pt x="114477" y="159829"/>
                </a:lnTo>
                <a:lnTo>
                  <a:pt x="119900" y="133451"/>
                </a:lnTo>
                <a:lnTo>
                  <a:pt x="134645" y="111950"/>
                </a:lnTo>
                <a:lnTo>
                  <a:pt x="156400" y="97459"/>
                </a:lnTo>
                <a:lnTo>
                  <a:pt x="182880" y="92151"/>
                </a:lnTo>
                <a:lnTo>
                  <a:pt x="209359" y="97459"/>
                </a:lnTo>
                <a:lnTo>
                  <a:pt x="231114" y="111950"/>
                </a:lnTo>
                <a:lnTo>
                  <a:pt x="245846" y="133451"/>
                </a:lnTo>
                <a:lnTo>
                  <a:pt x="251269" y="159829"/>
                </a:lnTo>
                <a:lnTo>
                  <a:pt x="251269" y="0"/>
                </a:lnTo>
                <a:lnTo>
                  <a:pt x="114477" y="0"/>
                </a:lnTo>
                <a:lnTo>
                  <a:pt x="70167" y="9067"/>
                </a:lnTo>
                <a:lnTo>
                  <a:pt x="33756" y="33743"/>
                </a:lnTo>
                <a:lnTo>
                  <a:pt x="9080" y="70154"/>
                </a:lnTo>
                <a:lnTo>
                  <a:pt x="0" y="114465"/>
                </a:lnTo>
                <a:lnTo>
                  <a:pt x="0" y="660196"/>
                </a:lnTo>
                <a:lnTo>
                  <a:pt x="9080" y="704608"/>
                </a:lnTo>
                <a:lnTo>
                  <a:pt x="33756" y="741273"/>
                </a:lnTo>
                <a:lnTo>
                  <a:pt x="70167" y="766191"/>
                </a:lnTo>
                <a:lnTo>
                  <a:pt x="95872" y="771525"/>
                </a:lnTo>
                <a:lnTo>
                  <a:pt x="678878" y="771525"/>
                </a:lnTo>
                <a:lnTo>
                  <a:pt x="741299" y="741273"/>
                </a:lnTo>
                <a:lnTo>
                  <a:pt x="766216" y="704608"/>
                </a:lnTo>
                <a:lnTo>
                  <a:pt x="771525" y="678916"/>
                </a:lnTo>
                <a:lnTo>
                  <a:pt x="771525" y="272859"/>
                </a:lnTo>
                <a:lnTo>
                  <a:pt x="771525" y="228219"/>
                </a:lnTo>
                <a:lnTo>
                  <a:pt x="771525" y="95783"/>
                </a:lnTo>
                <a:close/>
              </a:path>
            </a:pathLst>
          </a:custGeom>
          <a:solidFill>
            <a:srgbClr val="1C365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2731680" y="5716803"/>
            <a:ext cx="771525" cy="771525"/>
            <a:chOff x="2731680" y="5716803"/>
            <a:chExt cx="771525" cy="771525"/>
          </a:xfrm>
        </p:grpSpPr>
        <p:sp>
          <p:nvSpPr>
            <p:cNvPr id="7" name="object 7" descr=""/>
            <p:cNvSpPr/>
            <p:nvPr/>
          </p:nvSpPr>
          <p:spPr>
            <a:xfrm>
              <a:off x="2869184" y="5853595"/>
              <a:ext cx="499745" cy="499109"/>
            </a:xfrm>
            <a:custGeom>
              <a:avLst/>
              <a:gdLst/>
              <a:ahLst/>
              <a:cxnLst/>
              <a:rect l="l" t="t" r="r" b="b"/>
              <a:pathLst>
                <a:path w="499745" h="499110">
                  <a:moveTo>
                    <a:pt x="431241" y="0"/>
                  </a:moveTo>
                  <a:lnTo>
                    <a:pt x="67678" y="0"/>
                  </a:lnTo>
                  <a:lnTo>
                    <a:pt x="41308" y="5309"/>
                  </a:lnTo>
                  <a:lnTo>
                    <a:pt x="19799" y="19799"/>
                  </a:lnTo>
                  <a:lnTo>
                    <a:pt x="5309" y="41308"/>
                  </a:lnTo>
                  <a:lnTo>
                    <a:pt x="0" y="67678"/>
                  </a:lnTo>
                  <a:lnTo>
                    <a:pt x="0" y="431253"/>
                  </a:lnTo>
                  <a:lnTo>
                    <a:pt x="5309" y="457623"/>
                  </a:lnTo>
                  <a:lnTo>
                    <a:pt x="19799" y="479132"/>
                  </a:lnTo>
                  <a:lnTo>
                    <a:pt x="41308" y="493622"/>
                  </a:lnTo>
                  <a:lnTo>
                    <a:pt x="67678" y="498932"/>
                  </a:lnTo>
                  <a:lnTo>
                    <a:pt x="431241" y="498932"/>
                  </a:lnTo>
                  <a:lnTo>
                    <a:pt x="457723" y="493622"/>
                  </a:lnTo>
                  <a:lnTo>
                    <a:pt x="479482" y="479132"/>
                  </a:lnTo>
                  <a:lnTo>
                    <a:pt x="494220" y="457623"/>
                  </a:lnTo>
                  <a:lnTo>
                    <a:pt x="499643" y="431253"/>
                  </a:lnTo>
                  <a:lnTo>
                    <a:pt x="499643" y="408216"/>
                  </a:lnTo>
                  <a:lnTo>
                    <a:pt x="249821" y="408216"/>
                  </a:lnTo>
                  <a:lnTo>
                    <a:pt x="199546" y="400106"/>
                  </a:lnTo>
                  <a:lnTo>
                    <a:pt x="155872" y="377552"/>
                  </a:lnTo>
                  <a:lnTo>
                    <a:pt x="121425" y="343213"/>
                  </a:lnTo>
                  <a:lnTo>
                    <a:pt x="98831" y="299749"/>
                  </a:lnTo>
                  <a:lnTo>
                    <a:pt x="90716" y="249821"/>
                  </a:lnTo>
                  <a:lnTo>
                    <a:pt x="98831" y="199546"/>
                  </a:lnTo>
                  <a:lnTo>
                    <a:pt x="121425" y="155872"/>
                  </a:lnTo>
                  <a:lnTo>
                    <a:pt x="155872" y="121425"/>
                  </a:lnTo>
                  <a:lnTo>
                    <a:pt x="199546" y="98831"/>
                  </a:lnTo>
                  <a:lnTo>
                    <a:pt x="249821" y="90716"/>
                  </a:lnTo>
                  <a:lnTo>
                    <a:pt x="362851" y="90716"/>
                  </a:lnTo>
                  <a:lnTo>
                    <a:pt x="366496" y="72992"/>
                  </a:lnTo>
                  <a:lnTo>
                    <a:pt x="376350" y="58580"/>
                  </a:lnTo>
                  <a:lnTo>
                    <a:pt x="390792" y="48894"/>
                  </a:lnTo>
                  <a:lnTo>
                    <a:pt x="408203" y="45351"/>
                  </a:lnTo>
                  <a:lnTo>
                    <a:pt x="495051" y="45351"/>
                  </a:lnTo>
                  <a:lnTo>
                    <a:pt x="494220" y="41308"/>
                  </a:lnTo>
                  <a:lnTo>
                    <a:pt x="479482" y="19799"/>
                  </a:lnTo>
                  <a:lnTo>
                    <a:pt x="457723" y="5309"/>
                  </a:lnTo>
                  <a:lnTo>
                    <a:pt x="431241" y="0"/>
                  </a:lnTo>
                  <a:close/>
                </a:path>
                <a:path w="499745" h="499110">
                  <a:moveTo>
                    <a:pt x="362851" y="90716"/>
                  </a:moveTo>
                  <a:lnTo>
                    <a:pt x="249821" y="90716"/>
                  </a:lnTo>
                  <a:lnTo>
                    <a:pt x="299743" y="98831"/>
                  </a:lnTo>
                  <a:lnTo>
                    <a:pt x="343203" y="121425"/>
                  </a:lnTo>
                  <a:lnTo>
                    <a:pt x="377540" y="155872"/>
                  </a:lnTo>
                  <a:lnTo>
                    <a:pt x="400094" y="199546"/>
                  </a:lnTo>
                  <a:lnTo>
                    <a:pt x="408203" y="249821"/>
                  </a:lnTo>
                  <a:lnTo>
                    <a:pt x="400094" y="299749"/>
                  </a:lnTo>
                  <a:lnTo>
                    <a:pt x="377540" y="343213"/>
                  </a:lnTo>
                  <a:lnTo>
                    <a:pt x="343203" y="377552"/>
                  </a:lnTo>
                  <a:lnTo>
                    <a:pt x="299743" y="400106"/>
                  </a:lnTo>
                  <a:lnTo>
                    <a:pt x="249821" y="408216"/>
                  </a:lnTo>
                  <a:lnTo>
                    <a:pt x="499643" y="408216"/>
                  </a:lnTo>
                  <a:lnTo>
                    <a:pt x="499643" y="136067"/>
                  </a:lnTo>
                  <a:lnTo>
                    <a:pt x="408203" y="136067"/>
                  </a:lnTo>
                  <a:lnTo>
                    <a:pt x="390792" y="132423"/>
                  </a:lnTo>
                  <a:lnTo>
                    <a:pt x="376350" y="122569"/>
                  </a:lnTo>
                  <a:lnTo>
                    <a:pt x="366496" y="108126"/>
                  </a:lnTo>
                  <a:lnTo>
                    <a:pt x="362851" y="90716"/>
                  </a:lnTo>
                  <a:close/>
                </a:path>
                <a:path w="499745" h="499110">
                  <a:moveTo>
                    <a:pt x="495051" y="45351"/>
                  </a:moveTo>
                  <a:lnTo>
                    <a:pt x="408203" y="45351"/>
                  </a:lnTo>
                  <a:lnTo>
                    <a:pt x="425921" y="48894"/>
                  </a:lnTo>
                  <a:lnTo>
                    <a:pt x="440334" y="58580"/>
                  </a:lnTo>
                  <a:lnTo>
                    <a:pt x="450022" y="72992"/>
                  </a:lnTo>
                  <a:lnTo>
                    <a:pt x="453567" y="90716"/>
                  </a:lnTo>
                  <a:lnTo>
                    <a:pt x="450022" y="108126"/>
                  </a:lnTo>
                  <a:lnTo>
                    <a:pt x="440334" y="122569"/>
                  </a:lnTo>
                  <a:lnTo>
                    <a:pt x="425921" y="132423"/>
                  </a:lnTo>
                  <a:lnTo>
                    <a:pt x="408203" y="136067"/>
                  </a:lnTo>
                  <a:lnTo>
                    <a:pt x="499643" y="136067"/>
                  </a:lnTo>
                  <a:lnTo>
                    <a:pt x="499643" y="67678"/>
                  </a:lnTo>
                  <a:lnTo>
                    <a:pt x="495051" y="45351"/>
                  </a:lnTo>
                  <a:close/>
                </a:path>
              </a:pathLst>
            </a:custGeom>
            <a:solidFill>
              <a:srgbClr val="1C36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5251" y="5991098"/>
              <a:ext cx="226783" cy="22678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731680" y="5716803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660184" y="0"/>
                  </a:moveTo>
                  <a:lnTo>
                    <a:pt x="114465" y="0"/>
                  </a:lnTo>
                  <a:lnTo>
                    <a:pt x="70160" y="9076"/>
                  </a:lnTo>
                  <a:lnTo>
                    <a:pt x="33748" y="33743"/>
                  </a:lnTo>
                  <a:lnTo>
                    <a:pt x="9078" y="70155"/>
                  </a:lnTo>
                  <a:lnTo>
                    <a:pt x="0" y="114465"/>
                  </a:lnTo>
                  <a:lnTo>
                    <a:pt x="0" y="660196"/>
                  </a:lnTo>
                  <a:lnTo>
                    <a:pt x="9078" y="704619"/>
                  </a:lnTo>
                  <a:lnTo>
                    <a:pt x="33748" y="741279"/>
                  </a:lnTo>
                  <a:lnTo>
                    <a:pt x="70160" y="766195"/>
                  </a:lnTo>
                  <a:lnTo>
                    <a:pt x="95852" y="771524"/>
                  </a:lnTo>
                  <a:lnTo>
                    <a:pt x="678796" y="771524"/>
                  </a:lnTo>
                  <a:lnTo>
                    <a:pt x="704488" y="766195"/>
                  </a:lnTo>
                  <a:lnTo>
                    <a:pt x="740900" y="741279"/>
                  </a:lnTo>
                  <a:lnTo>
                    <a:pt x="765570" y="704619"/>
                  </a:lnTo>
                  <a:lnTo>
                    <a:pt x="770088" y="682510"/>
                  </a:lnTo>
                  <a:lnTo>
                    <a:pt x="205892" y="682510"/>
                  </a:lnTo>
                  <a:lnTo>
                    <a:pt x="161700" y="673544"/>
                  </a:lnTo>
                  <a:lnTo>
                    <a:pt x="125537" y="649122"/>
                  </a:lnTo>
                  <a:lnTo>
                    <a:pt x="101116" y="612955"/>
                  </a:lnTo>
                  <a:lnTo>
                    <a:pt x="92151" y="568756"/>
                  </a:lnTo>
                  <a:lnTo>
                    <a:pt x="92151" y="205905"/>
                  </a:lnTo>
                  <a:lnTo>
                    <a:pt x="101116" y="161706"/>
                  </a:lnTo>
                  <a:lnTo>
                    <a:pt x="125537" y="125539"/>
                  </a:lnTo>
                  <a:lnTo>
                    <a:pt x="161700" y="101116"/>
                  </a:lnTo>
                  <a:lnTo>
                    <a:pt x="205892" y="92151"/>
                  </a:lnTo>
                  <a:lnTo>
                    <a:pt x="770077" y="92151"/>
                  </a:lnTo>
                  <a:lnTo>
                    <a:pt x="765570" y="70155"/>
                  </a:lnTo>
                  <a:lnTo>
                    <a:pt x="740900" y="33743"/>
                  </a:lnTo>
                  <a:lnTo>
                    <a:pt x="704488" y="9076"/>
                  </a:lnTo>
                  <a:lnTo>
                    <a:pt x="660184" y="0"/>
                  </a:lnTo>
                  <a:close/>
                </a:path>
                <a:path w="771525" h="771525">
                  <a:moveTo>
                    <a:pt x="770077" y="92151"/>
                  </a:moveTo>
                  <a:lnTo>
                    <a:pt x="568744" y="92151"/>
                  </a:lnTo>
                  <a:lnTo>
                    <a:pt x="612942" y="101116"/>
                  </a:lnTo>
                  <a:lnTo>
                    <a:pt x="649109" y="125539"/>
                  </a:lnTo>
                  <a:lnTo>
                    <a:pt x="673532" y="161706"/>
                  </a:lnTo>
                  <a:lnTo>
                    <a:pt x="682497" y="205905"/>
                  </a:lnTo>
                  <a:lnTo>
                    <a:pt x="682497" y="568756"/>
                  </a:lnTo>
                  <a:lnTo>
                    <a:pt x="673532" y="612955"/>
                  </a:lnTo>
                  <a:lnTo>
                    <a:pt x="649109" y="649122"/>
                  </a:lnTo>
                  <a:lnTo>
                    <a:pt x="612942" y="673544"/>
                  </a:lnTo>
                  <a:lnTo>
                    <a:pt x="568744" y="682510"/>
                  </a:lnTo>
                  <a:lnTo>
                    <a:pt x="770088" y="682510"/>
                  </a:lnTo>
                  <a:lnTo>
                    <a:pt x="771524" y="675483"/>
                  </a:lnTo>
                  <a:lnTo>
                    <a:pt x="771524" y="99217"/>
                  </a:lnTo>
                  <a:lnTo>
                    <a:pt x="770077" y="92151"/>
                  </a:lnTo>
                  <a:close/>
                </a:path>
              </a:pathLst>
            </a:custGeom>
            <a:solidFill>
              <a:srgbClr val="1C36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4069441" y="8298721"/>
            <a:ext cx="2035810" cy="1988820"/>
          </a:xfrm>
          <a:custGeom>
            <a:avLst/>
            <a:gdLst/>
            <a:ahLst/>
            <a:cxnLst/>
            <a:rect l="l" t="t" r="r" b="b"/>
            <a:pathLst>
              <a:path w="2035809" h="1988820">
                <a:moveTo>
                  <a:pt x="0" y="640077"/>
                </a:moveTo>
                <a:lnTo>
                  <a:pt x="3683" y="573110"/>
                </a:lnTo>
                <a:lnTo>
                  <a:pt x="13716" y="506867"/>
                </a:lnTo>
                <a:lnTo>
                  <a:pt x="31750" y="442072"/>
                </a:lnTo>
                <a:lnTo>
                  <a:pt x="55499" y="379436"/>
                </a:lnTo>
                <a:lnTo>
                  <a:pt x="85725" y="319670"/>
                </a:lnTo>
                <a:lnTo>
                  <a:pt x="122428" y="263511"/>
                </a:lnTo>
                <a:lnTo>
                  <a:pt x="164211" y="211682"/>
                </a:lnTo>
                <a:lnTo>
                  <a:pt x="211709" y="164159"/>
                </a:lnTo>
                <a:lnTo>
                  <a:pt x="263525" y="122402"/>
                </a:lnTo>
                <a:lnTo>
                  <a:pt x="320421" y="85673"/>
                </a:lnTo>
                <a:lnTo>
                  <a:pt x="379476" y="55435"/>
                </a:lnTo>
                <a:lnTo>
                  <a:pt x="442087" y="31673"/>
                </a:lnTo>
                <a:lnTo>
                  <a:pt x="506857" y="13677"/>
                </a:lnTo>
                <a:lnTo>
                  <a:pt x="573151" y="3594"/>
                </a:lnTo>
                <a:lnTo>
                  <a:pt x="640080" y="0"/>
                </a:lnTo>
                <a:lnTo>
                  <a:pt x="673989" y="723"/>
                </a:lnTo>
                <a:lnTo>
                  <a:pt x="740156" y="7924"/>
                </a:lnTo>
                <a:lnTo>
                  <a:pt x="805688" y="21602"/>
                </a:lnTo>
                <a:lnTo>
                  <a:pt x="869823" y="42481"/>
                </a:lnTo>
                <a:lnTo>
                  <a:pt x="931037" y="69837"/>
                </a:lnTo>
                <a:lnTo>
                  <a:pt x="988568" y="102958"/>
                </a:lnTo>
                <a:lnTo>
                  <a:pt x="1042543" y="142556"/>
                </a:lnTo>
                <a:lnTo>
                  <a:pt x="1092962" y="187197"/>
                </a:lnTo>
                <a:lnTo>
                  <a:pt x="1137666" y="237603"/>
                </a:lnTo>
                <a:lnTo>
                  <a:pt x="1177163" y="291590"/>
                </a:lnTo>
                <a:lnTo>
                  <a:pt x="1210310" y="349197"/>
                </a:lnTo>
                <a:lnTo>
                  <a:pt x="1237742" y="410386"/>
                </a:lnTo>
                <a:lnTo>
                  <a:pt x="1258570" y="474470"/>
                </a:lnTo>
                <a:lnTo>
                  <a:pt x="1272286" y="539989"/>
                </a:lnTo>
                <a:lnTo>
                  <a:pt x="1279398" y="606232"/>
                </a:lnTo>
                <a:lnTo>
                  <a:pt x="1280160" y="640077"/>
                </a:lnTo>
                <a:lnTo>
                  <a:pt x="1280532" y="1988276"/>
                </a:lnTo>
              </a:path>
              <a:path w="2035809" h="1988820">
                <a:moveTo>
                  <a:pt x="0" y="1988276"/>
                </a:moveTo>
                <a:lnTo>
                  <a:pt x="0" y="640077"/>
                </a:lnTo>
              </a:path>
              <a:path w="2035809" h="1988820">
                <a:moveTo>
                  <a:pt x="755269" y="640077"/>
                </a:moveTo>
                <a:lnTo>
                  <a:pt x="758952" y="573110"/>
                </a:lnTo>
                <a:lnTo>
                  <a:pt x="768985" y="506867"/>
                </a:lnTo>
                <a:lnTo>
                  <a:pt x="787019" y="442072"/>
                </a:lnTo>
                <a:lnTo>
                  <a:pt x="810768" y="379436"/>
                </a:lnTo>
                <a:lnTo>
                  <a:pt x="840994" y="319670"/>
                </a:lnTo>
                <a:lnTo>
                  <a:pt x="877697" y="263511"/>
                </a:lnTo>
                <a:lnTo>
                  <a:pt x="919480" y="211682"/>
                </a:lnTo>
                <a:lnTo>
                  <a:pt x="966978" y="164159"/>
                </a:lnTo>
                <a:lnTo>
                  <a:pt x="1018794" y="122402"/>
                </a:lnTo>
                <a:lnTo>
                  <a:pt x="1075690" y="85673"/>
                </a:lnTo>
                <a:lnTo>
                  <a:pt x="1134745" y="55435"/>
                </a:lnTo>
                <a:lnTo>
                  <a:pt x="1197356" y="31673"/>
                </a:lnTo>
                <a:lnTo>
                  <a:pt x="1262126" y="13677"/>
                </a:lnTo>
                <a:lnTo>
                  <a:pt x="1328420" y="3594"/>
                </a:lnTo>
                <a:lnTo>
                  <a:pt x="1395349" y="0"/>
                </a:lnTo>
                <a:lnTo>
                  <a:pt x="1429258" y="723"/>
                </a:lnTo>
                <a:lnTo>
                  <a:pt x="1495425" y="7924"/>
                </a:lnTo>
                <a:lnTo>
                  <a:pt x="1560957" y="21602"/>
                </a:lnTo>
                <a:lnTo>
                  <a:pt x="1625092" y="42481"/>
                </a:lnTo>
                <a:lnTo>
                  <a:pt x="1686306" y="69837"/>
                </a:lnTo>
                <a:lnTo>
                  <a:pt x="1743837" y="102958"/>
                </a:lnTo>
                <a:lnTo>
                  <a:pt x="1797812" y="142556"/>
                </a:lnTo>
                <a:lnTo>
                  <a:pt x="1848231" y="187197"/>
                </a:lnTo>
                <a:lnTo>
                  <a:pt x="1892935" y="237603"/>
                </a:lnTo>
                <a:lnTo>
                  <a:pt x="1932432" y="291590"/>
                </a:lnTo>
                <a:lnTo>
                  <a:pt x="1965579" y="349197"/>
                </a:lnTo>
                <a:lnTo>
                  <a:pt x="1993011" y="410386"/>
                </a:lnTo>
                <a:lnTo>
                  <a:pt x="2013839" y="474470"/>
                </a:lnTo>
                <a:lnTo>
                  <a:pt x="2027555" y="539989"/>
                </a:lnTo>
                <a:lnTo>
                  <a:pt x="2034794" y="606232"/>
                </a:lnTo>
                <a:lnTo>
                  <a:pt x="2035429" y="640077"/>
                </a:lnTo>
                <a:lnTo>
                  <a:pt x="2035801" y="1988276"/>
                </a:lnTo>
              </a:path>
              <a:path w="2035809" h="1988820">
                <a:moveTo>
                  <a:pt x="755269" y="1988276"/>
                </a:moveTo>
                <a:lnTo>
                  <a:pt x="755269" y="64007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4824857" y="1078565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30" h="772160">
                <a:moveTo>
                  <a:pt x="0" y="0"/>
                </a:moveTo>
                <a:lnTo>
                  <a:pt x="1280884" y="1435"/>
                </a:lnTo>
              </a:path>
              <a:path w="1281430" h="772160">
                <a:moveTo>
                  <a:pt x="634282" y="0"/>
                </a:moveTo>
                <a:lnTo>
                  <a:pt x="1279360" y="771713"/>
                </a:lnTo>
              </a:path>
              <a:path w="1281430" h="772160">
                <a:moveTo>
                  <a:pt x="647999" y="0"/>
                </a:moveTo>
                <a:lnTo>
                  <a:pt x="0" y="770266"/>
                </a:lnTo>
              </a:path>
              <a:path w="1281430" h="772160">
                <a:moveTo>
                  <a:pt x="642156" y="7911"/>
                </a:moveTo>
                <a:lnTo>
                  <a:pt x="643681" y="771713"/>
                </a:lnTo>
              </a:path>
            </a:pathLst>
          </a:custGeom>
          <a:ln w="76312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12294716" y="3650399"/>
            <a:ext cx="1266825" cy="2690495"/>
            <a:chOff x="12294716" y="3650399"/>
            <a:chExt cx="1266825" cy="2690495"/>
          </a:xfrm>
        </p:grpSpPr>
        <p:sp>
          <p:nvSpPr>
            <p:cNvPr id="13" name="object 13" descr=""/>
            <p:cNvSpPr/>
            <p:nvPr/>
          </p:nvSpPr>
          <p:spPr>
            <a:xfrm>
              <a:off x="12294716" y="3650399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0"/>
                  </a:moveTo>
                  <a:lnTo>
                    <a:pt x="0" y="2540799"/>
                  </a:lnTo>
                  <a:lnTo>
                    <a:pt x="48753" y="2539881"/>
                  </a:lnTo>
                  <a:lnTo>
                    <a:pt x="97043" y="2537147"/>
                  </a:lnTo>
                  <a:lnTo>
                    <a:pt x="144837" y="2532632"/>
                  </a:lnTo>
                  <a:lnTo>
                    <a:pt x="192103" y="2526367"/>
                  </a:lnTo>
                  <a:lnTo>
                    <a:pt x="238806" y="2518387"/>
                  </a:lnTo>
                  <a:lnTo>
                    <a:pt x="284915" y="2508724"/>
                  </a:lnTo>
                  <a:lnTo>
                    <a:pt x="330396" y="2497411"/>
                  </a:lnTo>
                  <a:lnTo>
                    <a:pt x="375217" y="2484481"/>
                  </a:lnTo>
                  <a:lnTo>
                    <a:pt x="419343" y="2469967"/>
                  </a:lnTo>
                  <a:lnTo>
                    <a:pt x="462743" y="2453903"/>
                  </a:lnTo>
                  <a:lnTo>
                    <a:pt x="505383" y="2436321"/>
                  </a:lnTo>
                  <a:lnTo>
                    <a:pt x="547231" y="2417254"/>
                  </a:lnTo>
                  <a:lnTo>
                    <a:pt x="588253" y="2396736"/>
                  </a:lnTo>
                  <a:lnTo>
                    <a:pt x="628416" y="2374799"/>
                  </a:lnTo>
                  <a:lnTo>
                    <a:pt x="667688" y="2351477"/>
                  </a:lnTo>
                  <a:lnTo>
                    <a:pt x="706035" y="2326802"/>
                  </a:lnTo>
                  <a:lnTo>
                    <a:pt x="743424" y="2300807"/>
                  </a:lnTo>
                  <a:lnTo>
                    <a:pt x="779823" y="2273526"/>
                  </a:lnTo>
                  <a:lnTo>
                    <a:pt x="815199" y="2244992"/>
                  </a:lnTo>
                  <a:lnTo>
                    <a:pt x="849518" y="2215237"/>
                  </a:lnTo>
                  <a:lnTo>
                    <a:pt x="882748" y="2184295"/>
                  </a:lnTo>
                  <a:lnTo>
                    <a:pt x="914855" y="2152199"/>
                  </a:lnTo>
                  <a:lnTo>
                    <a:pt x="945807" y="2118981"/>
                  </a:lnTo>
                  <a:lnTo>
                    <a:pt x="975570" y="2084676"/>
                  </a:lnTo>
                  <a:lnTo>
                    <a:pt x="1004112" y="2049315"/>
                  </a:lnTo>
                  <a:lnTo>
                    <a:pt x="1031400" y="2012931"/>
                  </a:lnTo>
                  <a:lnTo>
                    <a:pt x="1057400" y="1975559"/>
                  </a:lnTo>
                  <a:lnTo>
                    <a:pt x="1082080" y="1937231"/>
                  </a:lnTo>
                  <a:lnTo>
                    <a:pt x="1105407" y="1897979"/>
                  </a:lnTo>
                  <a:lnTo>
                    <a:pt x="1127347" y="1857838"/>
                  </a:lnTo>
                  <a:lnTo>
                    <a:pt x="1147869" y="1816839"/>
                  </a:lnTo>
                  <a:lnTo>
                    <a:pt x="1166938" y="1775017"/>
                  </a:lnTo>
                  <a:lnTo>
                    <a:pt x="1184522" y="1732404"/>
                  </a:lnTo>
                  <a:lnTo>
                    <a:pt x="1200588" y="1689032"/>
                  </a:lnTo>
                  <a:lnTo>
                    <a:pt x="1215102" y="1644936"/>
                  </a:lnTo>
                  <a:lnTo>
                    <a:pt x="1228033" y="1600148"/>
                  </a:lnTo>
                  <a:lnTo>
                    <a:pt x="1239346" y="1554702"/>
                  </a:lnTo>
                  <a:lnTo>
                    <a:pt x="1249010" y="1508629"/>
                  </a:lnTo>
                  <a:lnTo>
                    <a:pt x="1256990" y="1461964"/>
                  </a:lnTo>
                  <a:lnTo>
                    <a:pt x="1263255" y="1414739"/>
                  </a:lnTo>
                  <a:lnTo>
                    <a:pt x="1266819" y="1377041"/>
                  </a:lnTo>
                  <a:lnTo>
                    <a:pt x="1266819" y="1163040"/>
                  </a:lnTo>
                  <a:lnTo>
                    <a:pt x="1256990" y="1078128"/>
                  </a:lnTo>
                  <a:lnTo>
                    <a:pt x="1249010" y="1031473"/>
                  </a:lnTo>
                  <a:lnTo>
                    <a:pt x="1239346" y="985412"/>
                  </a:lnTo>
                  <a:lnTo>
                    <a:pt x="1228033" y="939978"/>
                  </a:lnTo>
                  <a:lnTo>
                    <a:pt x="1215102" y="895205"/>
                  </a:lnTo>
                  <a:lnTo>
                    <a:pt x="1200588" y="851125"/>
                  </a:lnTo>
                  <a:lnTo>
                    <a:pt x="1184522" y="807771"/>
                  </a:lnTo>
                  <a:lnTo>
                    <a:pt x="1166938" y="765176"/>
                  </a:lnTo>
                  <a:lnTo>
                    <a:pt x="1147869" y="723373"/>
                  </a:lnTo>
                  <a:lnTo>
                    <a:pt x="1127347" y="682396"/>
                  </a:lnTo>
                  <a:lnTo>
                    <a:pt x="1105407" y="642276"/>
                  </a:lnTo>
                  <a:lnTo>
                    <a:pt x="1082080" y="603047"/>
                  </a:lnTo>
                  <a:lnTo>
                    <a:pt x="1057400" y="564742"/>
                  </a:lnTo>
                  <a:lnTo>
                    <a:pt x="1031400" y="527394"/>
                  </a:lnTo>
                  <a:lnTo>
                    <a:pt x="1004112" y="491035"/>
                  </a:lnTo>
                  <a:lnTo>
                    <a:pt x="975570" y="455699"/>
                  </a:lnTo>
                  <a:lnTo>
                    <a:pt x="945807" y="421418"/>
                  </a:lnTo>
                  <a:lnTo>
                    <a:pt x="914855" y="388225"/>
                  </a:lnTo>
                  <a:lnTo>
                    <a:pt x="882748" y="356154"/>
                  </a:lnTo>
                  <a:lnTo>
                    <a:pt x="849518" y="325237"/>
                  </a:lnTo>
                  <a:lnTo>
                    <a:pt x="815199" y="295508"/>
                  </a:lnTo>
                  <a:lnTo>
                    <a:pt x="779823" y="266998"/>
                  </a:lnTo>
                  <a:lnTo>
                    <a:pt x="743424" y="239742"/>
                  </a:lnTo>
                  <a:lnTo>
                    <a:pt x="706035" y="213771"/>
                  </a:lnTo>
                  <a:lnTo>
                    <a:pt x="667688" y="189119"/>
                  </a:lnTo>
                  <a:lnTo>
                    <a:pt x="628416" y="165820"/>
                  </a:lnTo>
                  <a:lnTo>
                    <a:pt x="588253" y="143904"/>
                  </a:lnTo>
                  <a:lnTo>
                    <a:pt x="547231" y="123407"/>
                  </a:lnTo>
                  <a:lnTo>
                    <a:pt x="505383" y="104360"/>
                  </a:lnTo>
                  <a:lnTo>
                    <a:pt x="462743" y="86797"/>
                  </a:lnTo>
                  <a:lnTo>
                    <a:pt x="419343" y="70750"/>
                  </a:lnTo>
                  <a:lnTo>
                    <a:pt x="375217" y="56252"/>
                  </a:lnTo>
                  <a:lnTo>
                    <a:pt x="330396" y="43337"/>
                  </a:lnTo>
                  <a:lnTo>
                    <a:pt x="284915" y="32037"/>
                  </a:lnTo>
                  <a:lnTo>
                    <a:pt x="238806" y="22385"/>
                  </a:lnTo>
                  <a:lnTo>
                    <a:pt x="192103" y="14414"/>
                  </a:lnTo>
                  <a:lnTo>
                    <a:pt x="144837" y="8157"/>
                  </a:lnTo>
                  <a:lnTo>
                    <a:pt x="97043" y="3647"/>
                  </a:lnTo>
                  <a:lnTo>
                    <a:pt x="48753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792202" y="5068798"/>
              <a:ext cx="276860" cy="1271905"/>
            </a:xfrm>
            <a:custGeom>
              <a:avLst/>
              <a:gdLst/>
              <a:ahLst/>
              <a:cxnLst/>
              <a:rect l="l" t="t" r="r" b="b"/>
              <a:pathLst>
                <a:path w="276859" h="1271904">
                  <a:moveTo>
                    <a:pt x="276352" y="1133957"/>
                  </a:moveTo>
                  <a:lnTo>
                    <a:pt x="139700" y="994283"/>
                  </a:lnTo>
                  <a:lnTo>
                    <a:pt x="0" y="1131074"/>
                  </a:lnTo>
                  <a:lnTo>
                    <a:pt x="68453" y="1200912"/>
                  </a:lnTo>
                  <a:lnTo>
                    <a:pt x="136766" y="1271473"/>
                  </a:lnTo>
                  <a:lnTo>
                    <a:pt x="276352" y="1133957"/>
                  </a:lnTo>
                  <a:close/>
                </a:path>
                <a:path w="276859" h="1271904">
                  <a:moveTo>
                    <a:pt x="276352" y="637171"/>
                  </a:moveTo>
                  <a:lnTo>
                    <a:pt x="139700" y="497497"/>
                  </a:lnTo>
                  <a:lnTo>
                    <a:pt x="0" y="634301"/>
                  </a:lnTo>
                  <a:lnTo>
                    <a:pt x="68453" y="704138"/>
                  </a:lnTo>
                  <a:lnTo>
                    <a:pt x="136766" y="774687"/>
                  </a:lnTo>
                  <a:lnTo>
                    <a:pt x="276352" y="637171"/>
                  </a:lnTo>
                  <a:close/>
                </a:path>
                <a:path w="276859" h="1271904">
                  <a:moveTo>
                    <a:pt x="276352" y="139674"/>
                  </a:moveTo>
                  <a:lnTo>
                    <a:pt x="139700" y="0"/>
                  </a:lnTo>
                  <a:lnTo>
                    <a:pt x="0" y="136791"/>
                  </a:lnTo>
                  <a:lnTo>
                    <a:pt x="68453" y="206641"/>
                  </a:lnTo>
                  <a:lnTo>
                    <a:pt x="136766" y="277190"/>
                  </a:lnTo>
                  <a:lnTo>
                    <a:pt x="276352" y="139674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/>
          <p:nvPr/>
        </p:nvSpPr>
        <p:spPr>
          <a:xfrm>
            <a:off x="12792202" y="6560578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9700" y="0"/>
                </a:moveTo>
                <a:lnTo>
                  <a:pt x="0" y="136804"/>
                </a:lnTo>
                <a:lnTo>
                  <a:pt x="68453" y="206629"/>
                </a:lnTo>
                <a:lnTo>
                  <a:pt x="136779" y="277190"/>
                </a:lnTo>
                <a:lnTo>
                  <a:pt x="276352" y="139674"/>
                </a:lnTo>
                <a:lnTo>
                  <a:pt x="139700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004918" y="8907094"/>
            <a:ext cx="1283335" cy="1380490"/>
          </a:xfrm>
          <a:custGeom>
            <a:avLst/>
            <a:gdLst/>
            <a:ahLst/>
            <a:cxnLst/>
            <a:rect l="l" t="t" r="r" b="b"/>
            <a:pathLst>
              <a:path w="1283334" h="1380490">
                <a:moveTo>
                  <a:pt x="1270126" y="0"/>
                </a:moveTo>
                <a:lnTo>
                  <a:pt x="1203832" y="1447"/>
                </a:lnTo>
                <a:lnTo>
                  <a:pt x="1137665" y="7200"/>
                </a:lnTo>
                <a:lnTo>
                  <a:pt x="1071371" y="15849"/>
                </a:lnTo>
                <a:lnTo>
                  <a:pt x="1005839" y="28079"/>
                </a:lnTo>
                <a:lnTo>
                  <a:pt x="941069" y="43205"/>
                </a:lnTo>
                <a:lnTo>
                  <a:pt x="877696" y="61925"/>
                </a:lnTo>
                <a:lnTo>
                  <a:pt x="815085" y="84239"/>
                </a:lnTo>
                <a:lnTo>
                  <a:pt x="753871" y="110159"/>
                </a:lnTo>
                <a:lnTo>
                  <a:pt x="693419" y="138240"/>
                </a:lnTo>
                <a:lnTo>
                  <a:pt x="635126" y="169920"/>
                </a:lnTo>
                <a:lnTo>
                  <a:pt x="578230" y="205202"/>
                </a:lnTo>
                <a:lnTo>
                  <a:pt x="523493" y="242643"/>
                </a:lnTo>
                <a:lnTo>
                  <a:pt x="470915" y="282961"/>
                </a:lnTo>
                <a:lnTo>
                  <a:pt x="420496" y="326161"/>
                </a:lnTo>
                <a:lnTo>
                  <a:pt x="372236" y="372243"/>
                </a:lnTo>
                <a:lnTo>
                  <a:pt x="326135" y="420483"/>
                </a:lnTo>
                <a:lnTo>
                  <a:pt x="282955" y="470881"/>
                </a:lnTo>
                <a:lnTo>
                  <a:pt x="242696" y="523443"/>
                </a:lnTo>
                <a:lnTo>
                  <a:pt x="205231" y="578161"/>
                </a:lnTo>
                <a:lnTo>
                  <a:pt x="169925" y="635039"/>
                </a:lnTo>
                <a:lnTo>
                  <a:pt x="138302" y="693359"/>
                </a:lnTo>
                <a:lnTo>
                  <a:pt x="110235" y="753842"/>
                </a:lnTo>
                <a:lnTo>
                  <a:pt x="84327" y="815041"/>
                </a:lnTo>
                <a:lnTo>
                  <a:pt x="61975" y="877677"/>
                </a:lnTo>
                <a:lnTo>
                  <a:pt x="43179" y="941039"/>
                </a:lnTo>
                <a:lnTo>
                  <a:pt x="28066" y="1005838"/>
                </a:lnTo>
                <a:lnTo>
                  <a:pt x="15874" y="1071357"/>
                </a:lnTo>
                <a:lnTo>
                  <a:pt x="7238" y="1137601"/>
                </a:lnTo>
                <a:lnTo>
                  <a:pt x="1523" y="1203840"/>
                </a:lnTo>
                <a:lnTo>
                  <a:pt x="0" y="1270078"/>
                </a:lnTo>
                <a:lnTo>
                  <a:pt x="1523" y="1336321"/>
                </a:lnTo>
                <a:lnTo>
                  <a:pt x="5284" y="1379903"/>
                </a:lnTo>
                <a:lnTo>
                  <a:pt x="1283080" y="1379903"/>
                </a:lnTo>
                <a:lnTo>
                  <a:pt x="1283080" y="283"/>
                </a:lnTo>
                <a:lnTo>
                  <a:pt x="1270126" y="0"/>
                </a:lnTo>
                <a:close/>
              </a:path>
            </a:pathLst>
          </a:custGeom>
          <a:solidFill>
            <a:srgbClr val="2F5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64" y="0"/>
                </a:moveTo>
                <a:lnTo>
                  <a:pt x="0" y="0"/>
                </a:lnTo>
                <a:lnTo>
                  <a:pt x="0" y="1254351"/>
                </a:lnTo>
                <a:lnTo>
                  <a:pt x="67677" y="1245590"/>
                </a:lnTo>
                <a:lnTo>
                  <a:pt x="133196" y="1233360"/>
                </a:lnTo>
                <a:lnTo>
                  <a:pt x="197276" y="1218234"/>
                </a:lnTo>
                <a:lnTo>
                  <a:pt x="261357" y="1199515"/>
                </a:lnTo>
                <a:lnTo>
                  <a:pt x="323998" y="1177188"/>
                </a:lnTo>
                <a:lnTo>
                  <a:pt x="385197" y="1151991"/>
                </a:lnTo>
                <a:lnTo>
                  <a:pt x="445675" y="1123188"/>
                </a:lnTo>
                <a:lnTo>
                  <a:pt x="503996" y="1091514"/>
                </a:lnTo>
                <a:lnTo>
                  <a:pt x="560158" y="1056957"/>
                </a:lnTo>
                <a:lnTo>
                  <a:pt x="615598" y="1018794"/>
                </a:lnTo>
                <a:lnTo>
                  <a:pt x="668158" y="978471"/>
                </a:lnTo>
                <a:lnTo>
                  <a:pt x="718557" y="935278"/>
                </a:lnTo>
                <a:lnTo>
                  <a:pt x="766796" y="889914"/>
                </a:lnTo>
                <a:lnTo>
                  <a:pt x="812879" y="841679"/>
                </a:lnTo>
                <a:lnTo>
                  <a:pt x="856079" y="791273"/>
                </a:lnTo>
                <a:lnTo>
                  <a:pt x="896396" y="737997"/>
                </a:lnTo>
                <a:lnTo>
                  <a:pt x="933837" y="683272"/>
                </a:lnTo>
                <a:lnTo>
                  <a:pt x="968400" y="627113"/>
                </a:lnTo>
                <a:lnTo>
                  <a:pt x="1000075" y="568071"/>
                </a:lnTo>
                <a:lnTo>
                  <a:pt x="1028879" y="508317"/>
                </a:lnTo>
                <a:lnTo>
                  <a:pt x="1054799" y="447116"/>
                </a:lnTo>
                <a:lnTo>
                  <a:pt x="1076399" y="384479"/>
                </a:lnTo>
                <a:lnTo>
                  <a:pt x="1095835" y="320395"/>
                </a:lnTo>
                <a:lnTo>
                  <a:pt x="1110957" y="256311"/>
                </a:lnTo>
                <a:lnTo>
                  <a:pt x="1123195" y="190792"/>
                </a:lnTo>
                <a:lnTo>
                  <a:pt x="1131837" y="124561"/>
                </a:lnTo>
                <a:lnTo>
                  <a:pt x="1137597" y="58318"/>
                </a:lnTo>
                <a:lnTo>
                  <a:pt x="113886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480037"/>
            <a:ext cx="502920" cy="3326765"/>
          </a:xfrm>
          <a:custGeom>
            <a:avLst/>
            <a:gdLst/>
            <a:ahLst/>
            <a:cxnLst/>
            <a:rect l="l" t="t" r="r" b="b"/>
            <a:pathLst>
              <a:path w="502920" h="3326765">
                <a:moveTo>
                  <a:pt x="0" y="0"/>
                </a:moveTo>
                <a:lnTo>
                  <a:pt x="62577" y="9777"/>
                </a:lnTo>
                <a:lnTo>
                  <a:pt x="118735" y="24903"/>
                </a:lnTo>
                <a:lnTo>
                  <a:pt x="173448" y="45783"/>
                </a:lnTo>
                <a:lnTo>
                  <a:pt x="225285" y="71692"/>
                </a:lnTo>
                <a:lnTo>
                  <a:pt x="273521" y="103380"/>
                </a:lnTo>
                <a:lnTo>
                  <a:pt x="318878" y="140097"/>
                </a:lnTo>
                <a:lnTo>
                  <a:pt x="359911" y="181145"/>
                </a:lnTo>
                <a:lnTo>
                  <a:pt x="396631" y="226499"/>
                </a:lnTo>
                <a:lnTo>
                  <a:pt x="428306" y="275459"/>
                </a:lnTo>
                <a:lnTo>
                  <a:pt x="454222" y="326579"/>
                </a:lnTo>
                <a:lnTo>
                  <a:pt x="475103" y="381292"/>
                </a:lnTo>
                <a:lnTo>
                  <a:pt x="490219" y="437454"/>
                </a:lnTo>
                <a:lnTo>
                  <a:pt x="499581" y="494340"/>
                </a:lnTo>
                <a:lnTo>
                  <a:pt x="502458" y="552660"/>
                </a:lnTo>
                <a:lnTo>
                  <a:pt x="501739" y="552660"/>
                </a:lnTo>
                <a:lnTo>
                  <a:pt x="501019" y="581452"/>
                </a:lnTo>
                <a:lnTo>
                  <a:pt x="495260" y="639773"/>
                </a:lnTo>
                <a:lnTo>
                  <a:pt x="483021" y="695935"/>
                </a:lnTo>
                <a:lnTo>
                  <a:pt x="465023" y="751372"/>
                </a:lnTo>
                <a:lnTo>
                  <a:pt x="441265" y="804651"/>
                </a:lnTo>
                <a:lnTo>
                  <a:pt x="412466" y="855047"/>
                </a:lnTo>
                <a:lnTo>
                  <a:pt x="377908" y="901848"/>
                </a:lnTo>
                <a:lnTo>
                  <a:pt x="339754" y="945055"/>
                </a:lnTo>
                <a:lnTo>
                  <a:pt x="296559" y="983931"/>
                </a:lnTo>
                <a:lnTo>
                  <a:pt x="249044" y="1017766"/>
                </a:lnTo>
                <a:lnTo>
                  <a:pt x="199364" y="1047294"/>
                </a:lnTo>
                <a:lnTo>
                  <a:pt x="146089" y="1071057"/>
                </a:lnTo>
                <a:lnTo>
                  <a:pt x="90656" y="1089054"/>
                </a:lnTo>
                <a:lnTo>
                  <a:pt x="33778" y="1100573"/>
                </a:lnTo>
                <a:lnTo>
                  <a:pt x="5705" y="1104891"/>
                </a:lnTo>
                <a:lnTo>
                  <a:pt x="0" y="1105308"/>
                </a:lnTo>
              </a:path>
              <a:path w="502920" h="3326765">
                <a:moveTo>
                  <a:pt x="0" y="1110230"/>
                </a:moveTo>
                <a:lnTo>
                  <a:pt x="62577" y="1120017"/>
                </a:lnTo>
                <a:lnTo>
                  <a:pt x="118735" y="1135131"/>
                </a:lnTo>
                <a:lnTo>
                  <a:pt x="173448" y="1156011"/>
                </a:lnTo>
                <a:lnTo>
                  <a:pt x="225285" y="1181932"/>
                </a:lnTo>
                <a:lnTo>
                  <a:pt x="273521" y="1213607"/>
                </a:lnTo>
                <a:lnTo>
                  <a:pt x="318878" y="1250325"/>
                </a:lnTo>
                <a:lnTo>
                  <a:pt x="359911" y="1291373"/>
                </a:lnTo>
                <a:lnTo>
                  <a:pt x="396631" y="1336726"/>
                </a:lnTo>
                <a:lnTo>
                  <a:pt x="428306" y="1385687"/>
                </a:lnTo>
                <a:lnTo>
                  <a:pt x="454222" y="1436806"/>
                </a:lnTo>
                <a:lnTo>
                  <a:pt x="475103" y="1491533"/>
                </a:lnTo>
                <a:lnTo>
                  <a:pt x="490219" y="1547682"/>
                </a:lnTo>
                <a:lnTo>
                  <a:pt x="499581" y="1604567"/>
                </a:lnTo>
                <a:lnTo>
                  <a:pt x="502458" y="1662888"/>
                </a:lnTo>
                <a:lnTo>
                  <a:pt x="501739" y="1662888"/>
                </a:lnTo>
                <a:lnTo>
                  <a:pt x="501019" y="1691693"/>
                </a:lnTo>
                <a:lnTo>
                  <a:pt x="495260" y="1750001"/>
                </a:lnTo>
                <a:lnTo>
                  <a:pt x="483021" y="1806162"/>
                </a:lnTo>
                <a:lnTo>
                  <a:pt x="465023" y="1861600"/>
                </a:lnTo>
                <a:lnTo>
                  <a:pt x="441265" y="1914891"/>
                </a:lnTo>
                <a:lnTo>
                  <a:pt x="412466" y="1965287"/>
                </a:lnTo>
                <a:lnTo>
                  <a:pt x="377908" y="2012076"/>
                </a:lnTo>
                <a:lnTo>
                  <a:pt x="339754" y="2055283"/>
                </a:lnTo>
                <a:lnTo>
                  <a:pt x="296559" y="2094159"/>
                </a:lnTo>
                <a:lnTo>
                  <a:pt x="249044" y="2128006"/>
                </a:lnTo>
                <a:lnTo>
                  <a:pt x="199364" y="2157522"/>
                </a:lnTo>
                <a:lnTo>
                  <a:pt x="146089" y="2181285"/>
                </a:lnTo>
                <a:lnTo>
                  <a:pt x="90656" y="2199281"/>
                </a:lnTo>
                <a:lnTo>
                  <a:pt x="33778" y="2210800"/>
                </a:lnTo>
                <a:lnTo>
                  <a:pt x="5705" y="2215119"/>
                </a:lnTo>
                <a:lnTo>
                  <a:pt x="0" y="2215536"/>
                </a:lnTo>
              </a:path>
              <a:path w="502920" h="3326765">
                <a:moveTo>
                  <a:pt x="0" y="2221179"/>
                </a:moveTo>
                <a:lnTo>
                  <a:pt x="62577" y="2230956"/>
                </a:lnTo>
                <a:lnTo>
                  <a:pt x="118735" y="2246083"/>
                </a:lnTo>
                <a:lnTo>
                  <a:pt x="173448" y="2266962"/>
                </a:lnTo>
                <a:lnTo>
                  <a:pt x="225285" y="2292884"/>
                </a:lnTo>
                <a:lnTo>
                  <a:pt x="273521" y="2324559"/>
                </a:lnTo>
                <a:lnTo>
                  <a:pt x="318878" y="2361276"/>
                </a:lnTo>
                <a:lnTo>
                  <a:pt x="359911" y="2402324"/>
                </a:lnTo>
                <a:lnTo>
                  <a:pt x="396631" y="2447678"/>
                </a:lnTo>
                <a:lnTo>
                  <a:pt x="428306" y="2496638"/>
                </a:lnTo>
                <a:lnTo>
                  <a:pt x="454222" y="2547758"/>
                </a:lnTo>
                <a:lnTo>
                  <a:pt x="475103" y="2602484"/>
                </a:lnTo>
                <a:lnTo>
                  <a:pt x="490219" y="2658633"/>
                </a:lnTo>
                <a:lnTo>
                  <a:pt x="499581" y="2715519"/>
                </a:lnTo>
                <a:lnTo>
                  <a:pt x="502458" y="2773839"/>
                </a:lnTo>
                <a:lnTo>
                  <a:pt x="501739" y="2773839"/>
                </a:lnTo>
                <a:lnTo>
                  <a:pt x="501019" y="2802631"/>
                </a:lnTo>
                <a:lnTo>
                  <a:pt x="495260" y="2860952"/>
                </a:lnTo>
                <a:lnTo>
                  <a:pt x="483021" y="2917114"/>
                </a:lnTo>
                <a:lnTo>
                  <a:pt x="465023" y="2972552"/>
                </a:lnTo>
                <a:lnTo>
                  <a:pt x="441265" y="3025830"/>
                </a:lnTo>
                <a:lnTo>
                  <a:pt x="412466" y="3076239"/>
                </a:lnTo>
                <a:lnTo>
                  <a:pt x="377908" y="3123027"/>
                </a:lnTo>
                <a:lnTo>
                  <a:pt x="339754" y="3166234"/>
                </a:lnTo>
                <a:lnTo>
                  <a:pt x="296559" y="3205111"/>
                </a:lnTo>
                <a:lnTo>
                  <a:pt x="249044" y="3238945"/>
                </a:lnTo>
                <a:lnTo>
                  <a:pt x="199364" y="3268473"/>
                </a:lnTo>
                <a:lnTo>
                  <a:pt x="146089" y="3292223"/>
                </a:lnTo>
                <a:lnTo>
                  <a:pt x="90656" y="3310233"/>
                </a:lnTo>
                <a:lnTo>
                  <a:pt x="33778" y="3321752"/>
                </a:lnTo>
                <a:lnTo>
                  <a:pt x="5705" y="3326070"/>
                </a:lnTo>
                <a:lnTo>
                  <a:pt x="0" y="3326488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335412" y="9514793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1280897" y="0"/>
                </a:moveTo>
                <a:lnTo>
                  <a:pt x="0" y="1438"/>
                </a:lnTo>
              </a:path>
              <a:path w="1282065" h="772159">
                <a:moveTo>
                  <a:pt x="645084" y="0"/>
                </a:moveTo>
                <a:lnTo>
                  <a:pt x="0" y="771713"/>
                </a:lnTo>
              </a:path>
              <a:path w="1282065" h="772159">
                <a:moveTo>
                  <a:pt x="633653" y="0"/>
                </a:moveTo>
                <a:lnTo>
                  <a:pt x="1281659" y="770274"/>
                </a:lnTo>
              </a:path>
              <a:path w="1282065" h="772159">
                <a:moveTo>
                  <a:pt x="638607" y="7917"/>
                </a:moveTo>
                <a:lnTo>
                  <a:pt x="637209" y="771713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17069770" y="-9359"/>
            <a:ext cx="1228090" cy="2005330"/>
            <a:chOff x="17069770" y="-9359"/>
            <a:chExt cx="1228090" cy="2005330"/>
          </a:xfrm>
        </p:grpSpPr>
        <p:sp>
          <p:nvSpPr>
            <p:cNvPr id="7" name="object 7" descr=""/>
            <p:cNvSpPr/>
            <p:nvPr/>
          </p:nvSpPr>
          <p:spPr>
            <a:xfrm>
              <a:off x="17079130" y="0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927" y="1230303"/>
                  </a:moveTo>
                  <a:lnTo>
                    <a:pt x="640848" y="1230452"/>
                  </a:lnTo>
                  <a:lnTo>
                    <a:pt x="640848" y="1229728"/>
                  </a:lnTo>
                  <a:lnTo>
                    <a:pt x="607701" y="1229004"/>
                  </a:lnTo>
                  <a:lnTo>
                    <a:pt x="540771" y="1221816"/>
                  </a:lnTo>
                  <a:lnTo>
                    <a:pt x="475238" y="1208138"/>
                  </a:lnTo>
                  <a:lnTo>
                    <a:pt x="411865" y="1187247"/>
                  </a:lnTo>
                  <a:lnTo>
                    <a:pt x="350650" y="1159891"/>
                  </a:lnTo>
                  <a:lnTo>
                    <a:pt x="292356" y="1126770"/>
                  </a:lnTo>
                  <a:lnTo>
                    <a:pt x="238381" y="1087171"/>
                  </a:lnTo>
                  <a:lnTo>
                    <a:pt x="188723" y="1042531"/>
                  </a:lnTo>
                  <a:lnTo>
                    <a:pt x="143384" y="992862"/>
                  </a:lnTo>
                  <a:lnTo>
                    <a:pt x="104395" y="938862"/>
                  </a:lnTo>
                  <a:lnTo>
                    <a:pt x="70612" y="880544"/>
                  </a:lnTo>
                  <a:lnTo>
                    <a:pt x="43307" y="819343"/>
                  </a:lnTo>
                  <a:lnTo>
                    <a:pt x="23114" y="755983"/>
                  </a:lnTo>
                  <a:lnTo>
                    <a:pt x="8636" y="690464"/>
                  </a:lnTo>
                  <a:lnTo>
                    <a:pt x="1524" y="623510"/>
                  </a:lnTo>
                  <a:lnTo>
                    <a:pt x="762" y="590389"/>
                  </a:lnTo>
                  <a:lnTo>
                    <a:pt x="0" y="589665"/>
                  </a:lnTo>
                  <a:lnTo>
                    <a:pt x="762" y="589665"/>
                  </a:lnTo>
                  <a:lnTo>
                    <a:pt x="1524" y="556544"/>
                  </a:lnTo>
                  <a:lnTo>
                    <a:pt x="4318" y="522711"/>
                  </a:lnTo>
                  <a:lnTo>
                    <a:pt x="14478" y="456468"/>
                  </a:lnTo>
                  <a:lnTo>
                    <a:pt x="31750" y="391674"/>
                  </a:lnTo>
                  <a:lnTo>
                    <a:pt x="56261" y="329749"/>
                  </a:lnTo>
                  <a:lnTo>
                    <a:pt x="86487" y="269996"/>
                  </a:lnTo>
                  <a:lnTo>
                    <a:pt x="123191" y="213837"/>
                  </a:lnTo>
                  <a:lnTo>
                    <a:pt x="164974" y="161272"/>
                  </a:lnTo>
                  <a:lnTo>
                    <a:pt x="212473" y="114485"/>
                  </a:lnTo>
                  <a:lnTo>
                    <a:pt x="264289" y="72004"/>
                  </a:lnTo>
                  <a:lnTo>
                    <a:pt x="320424" y="35276"/>
                  </a:lnTo>
                  <a:lnTo>
                    <a:pt x="380241" y="5037"/>
                  </a:lnTo>
                  <a:lnTo>
                    <a:pt x="392244" y="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079130" y="705603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927" y="1280700"/>
                  </a:moveTo>
                  <a:lnTo>
                    <a:pt x="640848" y="1280849"/>
                  </a:lnTo>
                  <a:lnTo>
                    <a:pt x="640848" y="1280125"/>
                  </a:lnTo>
                  <a:lnTo>
                    <a:pt x="607701" y="1279414"/>
                  </a:lnTo>
                  <a:lnTo>
                    <a:pt x="540771" y="1272213"/>
                  </a:lnTo>
                  <a:lnTo>
                    <a:pt x="475238" y="1258523"/>
                  </a:lnTo>
                  <a:lnTo>
                    <a:pt x="411865" y="1237644"/>
                  </a:lnTo>
                  <a:lnTo>
                    <a:pt x="350650" y="1210288"/>
                  </a:lnTo>
                  <a:lnTo>
                    <a:pt x="292356" y="1177167"/>
                  </a:lnTo>
                  <a:lnTo>
                    <a:pt x="238381" y="1137569"/>
                  </a:lnTo>
                  <a:lnTo>
                    <a:pt x="188723" y="1092928"/>
                  </a:lnTo>
                  <a:lnTo>
                    <a:pt x="143384" y="1043246"/>
                  </a:lnTo>
                  <a:lnTo>
                    <a:pt x="104395" y="989246"/>
                  </a:lnTo>
                  <a:lnTo>
                    <a:pt x="70612" y="930941"/>
                  </a:lnTo>
                  <a:lnTo>
                    <a:pt x="43307" y="869740"/>
                  </a:lnTo>
                  <a:lnTo>
                    <a:pt x="23114" y="806380"/>
                  </a:lnTo>
                  <a:lnTo>
                    <a:pt x="8636" y="740862"/>
                  </a:lnTo>
                  <a:lnTo>
                    <a:pt x="1524" y="673895"/>
                  </a:lnTo>
                  <a:lnTo>
                    <a:pt x="762" y="640786"/>
                  </a:lnTo>
                  <a:lnTo>
                    <a:pt x="0" y="640062"/>
                  </a:lnTo>
                  <a:lnTo>
                    <a:pt x="762" y="640062"/>
                  </a:lnTo>
                  <a:lnTo>
                    <a:pt x="1524" y="606941"/>
                  </a:lnTo>
                  <a:lnTo>
                    <a:pt x="4318" y="573108"/>
                  </a:lnTo>
                  <a:lnTo>
                    <a:pt x="14478" y="506866"/>
                  </a:lnTo>
                  <a:lnTo>
                    <a:pt x="31750" y="442071"/>
                  </a:lnTo>
                  <a:lnTo>
                    <a:pt x="56261" y="380146"/>
                  </a:lnTo>
                  <a:lnTo>
                    <a:pt x="86487" y="320393"/>
                  </a:lnTo>
                  <a:lnTo>
                    <a:pt x="123191" y="264234"/>
                  </a:lnTo>
                  <a:lnTo>
                    <a:pt x="164974" y="211682"/>
                  </a:lnTo>
                  <a:lnTo>
                    <a:pt x="212473" y="164870"/>
                  </a:lnTo>
                  <a:lnTo>
                    <a:pt x="264289" y="122401"/>
                  </a:lnTo>
                  <a:lnTo>
                    <a:pt x="320424" y="85673"/>
                  </a:lnTo>
                  <a:lnTo>
                    <a:pt x="380241" y="55435"/>
                  </a:lnTo>
                  <a:lnTo>
                    <a:pt x="442853" y="31673"/>
                  </a:lnTo>
                  <a:lnTo>
                    <a:pt x="506862" y="14401"/>
                  </a:lnTo>
                  <a:lnTo>
                    <a:pt x="573156" y="3594"/>
                  </a:lnTo>
                  <a:lnTo>
                    <a:pt x="640086" y="0"/>
                  </a:lnTo>
                  <a:lnTo>
                    <a:pt x="1208927" y="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8183000" y="9572400"/>
            <a:ext cx="2283460" cy="715010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597"/>
                </a:moveTo>
                <a:lnTo>
                  <a:pt x="41557" y="635019"/>
                </a:lnTo>
                <a:lnTo>
                  <a:pt x="76824" y="578142"/>
                </a:lnTo>
                <a:lnTo>
                  <a:pt x="114277" y="523422"/>
                </a:lnTo>
                <a:lnTo>
                  <a:pt x="154586" y="470866"/>
                </a:lnTo>
                <a:lnTo>
                  <a:pt x="197792" y="420463"/>
                </a:lnTo>
                <a:lnTo>
                  <a:pt x="243867" y="372228"/>
                </a:lnTo>
                <a:lnTo>
                  <a:pt x="292102" y="326151"/>
                </a:lnTo>
                <a:lnTo>
                  <a:pt x="342508" y="282952"/>
                </a:lnTo>
                <a:lnTo>
                  <a:pt x="395061" y="242633"/>
                </a:lnTo>
                <a:lnTo>
                  <a:pt x="449773" y="205193"/>
                </a:lnTo>
                <a:lnTo>
                  <a:pt x="506656" y="169912"/>
                </a:lnTo>
                <a:lnTo>
                  <a:pt x="564974" y="138235"/>
                </a:lnTo>
                <a:lnTo>
                  <a:pt x="625452" y="110157"/>
                </a:lnTo>
                <a:lnTo>
                  <a:pt x="686653" y="84236"/>
                </a:lnTo>
                <a:lnTo>
                  <a:pt x="749289" y="61917"/>
                </a:lnTo>
                <a:lnTo>
                  <a:pt x="812650" y="43199"/>
                </a:lnTo>
                <a:lnTo>
                  <a:pt x="877445" y="28078"/>
                </a:lnTo>
                <a:lnTo>
                  <a:pt x="942964" y="15839"/>
                </a:lnTo>
                <a:lnTo>
                  <a:pt x="1009208" y="7198"/>
                </a:lnTo>
                <a:lnTo>
                  <a:pt x="1075438" y="1437"/>
                </a:lnTo>
                <a:lnTo>
                  <a:pt x="1141681" y="0"/>
                </a:lnTo>
                <a:lnTo>
                  <a:pt x="1207924" y="1437"/>
                </a:lnTo>
                <a:lnTo>
                  <a:pt x="1274155" y="7198"/>
                </a:lnTo>
                <a:lnTo>
                  <a:pt x="1340385" y="15839"/>
                </a:lnTo>
                <a:lnTo>
                  <a:pt x="1405905" y="28078"/>
                </a:lnTo>
                <a:lnTo>
                  <a:pt x="1470713" y="43199"/>
                </a:lnTo>
                <a:lnTo>
                  <a:pt x="1534060" y="61917"/>
                </a:lnTo>
                <a:lnTo>
                  <a:pt x="1596709" y="84236"/>
                </a:lnTo>
                <a:lnTo>
                  <a:pt x="1657911" y="110157"/>
                </a:lnTo>
                <a:lnTo>
                  <a:pt x="1718375" y="138235"/>
                </a:lnTo>
                <a:lnTo>
                  <a:pt x="1776707" y="169912"/>
                </a:lnTo>
                <a:lnTo>
                  <a:pt x="1833577" y="205193"/>
                </a:lnTo>
                <a:lnTo>
                  <a:pt x="1888301" y="242633"/>
                </a:lnTo>
                <a:lnTo>
                  <a:pt x="1940854" y="282952"/>
                </a:lnTo>
                <a:lnTo>
                  <a:pt x="1991248" y="326151"/>
                </a:lnTo>
                <a:lnTo>
                  <a:pt x="2039495" y="372228"/>
                </a:lnTo>
                <a:lnTo>
                  <a:pt x="2085571" y="420463"/>
                </a:lnTo>
                <a:lnTo>
                  <a:pt x="2128763" y="470866"/>
                </a:lnTo>
                <a:lnTo>
                  <a:pt x="2169086" y="523422"/>
                </a:lnTo>
                <a:lnTo>
                  <a:pt x="2206525" y="578142"/>
                </a:lnTo>
                <a:lnTo>
                  <a:pt x="2241806" y="635019"/>
                </a:lnTo>
                <a:lnTo>
                  <a:pt x="2273480" y="693340"/>
                </a:lnTo>
                <a:lnTo>
                  <a:pt x="2283350" y="714597"/>
                </a:lnTo>
              </a:path>
              <a:path w="2283459" h="715009">
                <a:moveTo>
                  <a:pt x="823939" y="714597"/>
                </a:moveTo>
                <a:lnTo>
                  <a:pt x="881052" y="685417"/>
                </a:lnTo>
                <a:lnTo>
                  <a:pt x="943688" y="661659"/>
                </a:lnTo>
                <a:lnTo>
                  <a:pt x="1008484" y="643661"/>
                </a:lnTo>
                <a:lnTo>
                  <a:pt x="1074727" y="633580"/>
                </a:lnTo>
                <a:lnTo>
                  <a:pt x="1141681" y="629979"/>
                </a:lnTo>
                <a:lnTo>
                  <a:pt x="1175514" y="630698"/>
                </a:lnTo>
                <a:lnTo>
                  <a:pt x="1241757" y="637901"/>
                </a:lnTo>
                <a:lnTo>
                  <a:pt x="1307277" y="651578"/>
                </a:lnTo>
                <a:lnTo>
                  <a:pt x="1371348" y="672459"/>
                </a:lnTo>
                <a:lnTo>
                  <a:pt x="1432549" y="699819"/>
                </a:lnTo>
                <a:lnTo>
                  <a:pt x="1460086" y="71459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600200" y="5073688"/>
            <a:ext cx="15963900" cy="3886835"/>
            <a:chOff x="1600200" y="5073688"/>
            <a:chExt cx="15963900" cy="3886835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5274107"/>
              <a:ext cx="15087599" cy="3686175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6297147" y="5073688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0"/>
                  </a:moveTo>
                  <a:lnTo>
                    <a:pt x="0" y="2540787"/>
                  </a:lnTo>
                  <a:lnTo>
                    <a:pt x="48751" y="2539868"/>
                  </a:lnTo>
                  <a:lnTo>
                    <a:pt x="97039" y="2537135"/>
                  </a:lnTo>
                  <a:lnTo>
                    <a:pt x="144832" y="2532619"/>
                  </a:lnTo>
                  <a:lnTo>
                    <a:pt x="192096" y="2526355"/>
                  </a:lnTo>
                  <a:lnTo>
                    <a:pt x="238798" y="2518375"/>
                  </a:lnTo>
                  <a:lnTo>
                    <a:pt x="284906" y="2508712"/>
                  </a:lnTo>
                  <a:lnTo>
                    <a:pt x="330386" y="2497399"/>
                  </a:lnTo>
                  <a:lnTo>
                    <a:pt x="375205" y="2484469"/>
                  </a:lnTo>
                  <a:lnTo>
                    <a:pt x="419330" y="2469956"/>
                  </a:lnTo>
                  <a:lnTo>
                    <a:pt x="462729" y="2453892"/>
                  </a:lnTo>
                  <a:lnTo>
                    <a:pt x="505368" y="2436310"/>
                  </a:lnTo>
                  <a:lnTo>
                    <a:pt x="547215" y="2417244"/>
                  </a:lnTo>
                  <a:lnTo>
                    <a:pt x="588236" y="2396726"/>
                  </a:lnTo>
                  <a:lnTo>
                    <a:pt x="628398" y="2374790"/>
                  </a:lnTo>
                  <a:lnTo>
                    <a:pt x="667669" y="2351468"/>
                  </a:lnTo>
                  <a:lnTo>
                    <a:pt x="706016" y="2326793"/>
                  </a:lnTo>
                  <a:lnTo>
                    <a:pt x="743405" y="2300799"/>
                  </a:lnTo>
                  <a:lnTo>
                    <a:pt x="779803" y="2273518"/>
                  </a:lnTo>
                  <a:lnTo>
                    <a:pt x="815178" y="2244985"/>
                  </a:lnTo>
                  <a:lnTo>
                    <a:pt x="849496" y="2215230"/>
                  </a:lnTo>
                  <a:lnTo>
                    <a:pt x="882726" y="2184289"/>
                  </a:lnTo>
                  <a:lnTo>
                    <a:pt x="914832" y="2152193"/>
                  </a:lnTo>
                  <a:lnTo>
                    <a:pt x="945784" y="2118976"/>
                  </a:lnTo>
                  <a:lnTo>
                    <a:pt x="975547" y="2084670"/>
                  </a:lnTo>
                  <a:lnTo>
                    <a:pt x="1004088" y="2049310"/>
                  </a:lnTo>
                  <a:lnTo>
                    <a:pt x="1031376" y="2012927"/>
                  </a:lnTo>
                  <a:lnTo>
                    <a:pt x="1057376" y="1975555"/>
                  </a:lnTo>
                  <a:lnTo>
                    <a:pt x="1082056" y="1937227"/>
                  </a:lnTo>
                  <a:lnTo>
                    <a:pt x="1105382" y="1897976"/>
                  </a:lnTo>
                  <a:lnTo>
                    <a:pt x="1127323" y="1857835"/>
                  </a:lnTo>
                  <a:lnTo>
                    <a:pt x="1147844" y="1816837"/>
                  </a:lnTo>
                  <a:lnTo>
                    <a:pt x="1166913" y="1775015"/>
                  </a:lnTo>
                  <a:lnTo>
                    <a:pt x="1184497" y="1732402"/>
                  </a:lnTo>
                  <a:lnTo>
                    <a:pt x="1200563" y="1689031"/>
                  </a:lnTo>
                  <a:lnTo>
                    <a:pt x="1215077" y="1644935"/>
                  </a:lnTo>
                  <a:lnTo>
                    <a:pt x="1228008" y="1600147"/>
                  </a:lnTo>
                  <a:lnTo>
                    <a:pt x="1239321" y="1554701"/>
                  </a:lnTo>
                  <a:lnTo>
                    <a:pt x="1248984" y="1508629"/>
                  </a:lnTo>
                  <a:lnTo>
                    <a:pt x="1256965" y="1461964"/>
                  </a:lnTo>
                  <a:lnTo>
                    <a:pt x="1263229" y="1414739"/>
                  </a:lnTo>
                  <a:lnTo>
                    <a:pt x="1266824" y="1376719"/>
                  </a:lnTo>
                  <a:lnTo>
                    <a:pt x="1266824" y="1163362"/>
                  </a:lnTo>
                  <a:lnTo>
                    <a:pt x="1263229" y="1125346"/>
                  </a:lnTo>
                  <a:lnTo>
                    <a:pt x="1256965" y="1078128"/>
                  </a:lnTo>
                  <a:lnTo>
                    <a:pt x="1248984" y="1031473"/>
                  </a:lnTo>
                  <a:lnTo>
                    <a:pt x="1239321" y="985412"/>
                  </a:lnTo>
                  <a:lnTo>
                    <a:pt x="1228008" y="939978"/>
                  </a:lnTo>
                  <a:lnTo>
                    <a:pt x="1215077" y="895205"/>
                  </a:lnTo>
                  <a:lnTo>
                    <a:pt x="1200563" y="851125"/>
                  </a:lnTo>
                  <a:lnTo>
                    <a:pt x="1184497" y="807771"/>
                  </a:lnTo>
                  <a:lnTo>
                    <a:pt x="1166913" y="765176"/>
                  </a:lnTo>
                  <a:lnTo>
                    <a:pt x="1147844" y="723373"/>
                  </a:lnTo>
                  <a:lnTo>
                    <a:pt x="1127323" y="682396"/>
                  </a:lnTo>
                  <a:lnTo>
                    <a:pt x="1105382" y="642276"/>
                  </a:lnTo>
                  <a:lnTo>
                    <a:pt x="1082056" y="603047"/>
                  </a:lnTo>
                  <a:lnTo>
                    <a:pt x="1057376" y="564742"/>
                  </a:lnTo>
                  <a:lnTo>
                    <a:pt x="1031376" y="527394"/>
                  </a:lnTo>
                  <a:lnTo>
                    <a:pt x="1004088" y="491035"/>
                  </a:lnTo>
                  <a:lnTo>
                    <a:pt x="975547" y="455699"/>
                  </a:lnTo>
                  <a:lnTo>
                    <a:pt x="945784" y="421418"/>
                  </a:lnTo>
                  <a:lnTo>
                    <a:pt x="914832" y="388225"/>
                  </a:lnTo>
                  <a:lnTo>
                    <a:pt x="882726" y="356154"/>
                  </a:lnTo>
                  <a:lnTo>
                    <a:pt x="849496" y="325237"/>
                  </a:lnTo>
                  <a:lnTo>
                    <a:pt x="815178" y="295508"/>
                  </a:lnTo>
                  <a:lnTo>
                    <a:pt x="779803" y="266998"/>
                  </a:lnTo>
                  <a:lnTo>
                    <a:pt x="743405" y="239742"/>
                  </a:lnTo>
                  <a:lnTo>
                    <a:pt x="706016" y="213771"/>
                  </a:lnTo>
                  <a:lnTo>
                    <a:pt x="667669" y="189119"/>
                  </a:lnTo>
                  <a:lnTo>
                    <a:pt x="628398" y="165820"/>
                  </a:lnTo>
                  <a:lnTo>
                    <a:pt x="588236" y="143904"/>
                  </a:lnTo>
                  <a:lnTo>
                    <a:pt x="547215" y="123407"/>
                  </a:lnTo>
                  <a:lnTo>
                    <a:pt x="505368" y="104360"/>
                  </a:lnTo>
                  <a:lnTo>
                    <a:pt x="462729" y="86797"/>
                  </a:lnTo>
                  <a:lnTo>
                    <a:pt x="419330" y="70750"/>
                  </a:lnTo>
                  <a:lnTo>
                    <a:pt x="375205" y="56252"/>
                  </a:lnTo>
                  <a:lnTo>
                    <a:pt x="330386" y="43337"/>
                  </a:lnTo>
                  <a:lnTo>
                    <a:pt x="284906" y="32037"/>
                  </a:lnTo>
                  <a:lnTo>
                    <a:pt x="238798" y="22385"/>
                  </a:lnTo>
                  <a:lnTo>
                    <a:pt x="192096" y="14414"/>
                  </a:lnTo>
                  <a:lnTo>
                    <a:pt x="144832" y="8157"/>
                  </a:lnTo>
                  <a:lnTo>
                    <a:pt x="97039" y="3647"/>
                  </a:lnTo>
                  <a:lnTo>
                    <a:pt x="48751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6794734" y="457761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6794734" y="5074386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804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6794734" y="557188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6794734" y="6069381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1027176"/>
            <a:ext cx="6583680" cy="2002535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3064" y="1063752"/>
            <a:ext cx="7897368" cy="1767840"/>
          </a:xfrm>
          <a:prstGeom prst="rect">
            <a:avLst/>
          </a:prstGeom>
        </p:spPr>
      </p:pic>
      <p:sp>
        <p:nvSpPr>
          <p:cNvPr id="19" name="object 19" descr=""/>
          <p:cNvSpPr/>
          <p:nvPr/>
        </p:nvSpPr>
        <p:spPr>
          <a:xfrm>
            <a:off x="579824" y="7768922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43" y="0"/>
                </a:moveTo>
                <a:lnTo>
                  <a:pt x="0" y="1435"/>
                </a:lnTo>
              </a:path>
              <a:path w="1282700" h="772159">
                <a:moveTo>
                  <a:pt x="645054" y="0"/>
                </a:moveTo>
                <a:lnTo>
                  <a:pt x="0" y="771704"/>
                </a:lnTo>
              </a:path>
              <a:path w="1282700" h="772159">
                <a:moveTo>
                  <a:pt x="634254" y="711"/>
                </a:moveTo>
                <a:lnTo>
                  <a:pt x="1282191" y="770993"/>
                </a:lnTo>
              </a:path>
              <a:path w="1282700" h="772159">
                <a:moveTo>
                  <a:pt x="638576" y="7911"/>
                </a:moveTo>
                <a:lnTo>
                  <a:pt x="637137" y="771704"/>
                </a:lnTo>
              </a:path>
            </a:pathLst>
          </a:custGeom>
          <a:ln w="76309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485802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0" y="0"/>
                </a:moveTo>
                <a:lnTo>
                  <a:pt x="1320" y="60439"/>
                </a:lnTo>
                <a:lnTo>
                  <a:pt x="7074" y="126669"/>
                </a:lnTo>
                <a:lnTo>
                  <a:pt x="15722" y="192912"/>
                </a:lnTo>
                <a:lnTo>
                  <a:pt x="27952" y="258432"/>
                </a:lnTo>
                <a:lnTo>
                  <a:pt x="43078" y="322503"/>
                </a:lnTo>
                <a:lnTo>
                  <a:pt x="61798" y="386587"/>
                </a:lnTo>
                <a:lnTo>
                  <a:pt x="84112" y="449224"/>
                </a:lnTo>
                <a:lnTo>
                  <a:pt x="109321" y="510425"/>
                </a:lnTo>
                <a:lnTo>
                  <a:pt x="138112" y="570903"/>
                </a:lnTo>
                <a:lnTo>
                  <a:pt x="169786" y="629221"/>
                </a:lnTo>
                <a:lnTo>
                  <a:pt x="204355" y="685380"/>
                </a:lnTo>
                <a:lnTo>
                  <a:pt x="242506" y="740816"/>
                </a:lnTo>
                <a:lnTo>
                  <a:pt x="282829" y="793381"/>
                </a:lnTo>
                <a:lnTo>
                  <a:pt x="326034" y="843775"/>
                </a:lnTo>
                <a:lnTo>
                  <a:pt x="371386" y="892009"/>
                </a:lnTo>
                <a:lnTo>
                  <a:pt x="419620" y="938085"/>
                </a:lnTo>
                <a:lnTo>
                  <a:pt x="470027" y="981290"/>
                </a:lnTo>
                <a:lnTo>
                  <a:pt x="523303" y="1021613"/>
                </a:lnTo>
                <a:lnTo>
                  <a:pt x="578015" y="1059052"/>
                </a:lnTo>
                <a:lnTo>
                  <a:pt x="634174" y="1093609"/>
                </a:lnTo>
                <a:lnTo>
                  <a:pt x="693216" y="1125283"/>
                </a:lnTo>
                <a:lnTo>
                  <a:pt x="752970" y="1154087"/>
                </a:lnTo>
                <a:lnTo>
                  <a:pt x="814171" y="1180007"/>
                </a:lnTo>
                <a:lnTo>
                  <a:pt x="876808" y="1201597"/>
                </a:lnTo>
                <a:lnTo>
                  <a:pt x="940892" y="1221041"/>
                </a:lnTo>
                <a:lnTo>
                  <a:pt x="1004963" y="1236167"/>
                </a:lnTo>
                <a:lnTo>
                  <a:pt x="1070483" y="1248397"/>
                </a:lnTo>
                <a:lnTo>
                  <a:pt x="1136726" y="1257045"/>
                </a:lnTo>
                <a:lnTo>
                  <a:pt x="1202956" y="1262799"/>
                </a:lnTo>
                <a:lnTo>
                  <a:pt x="1269199" y="1264246"/>
                </a:lnTo>
                <a:lnTo>
                  <a:pt x="1269199" y="1263522"/>
                </a:lnTo>
                <a:lnTo>
                  <a:pt x="1335430" y="1262075"/>
                </a:lnTo>
                <a:lnTo>
                  <a:pt x="1401673" y="1256322"/>
                </a:lnTo>
                <a:lnTo>
                  <a:pt x="1467916" y="1247686"/>
                </a:lnTo>
                <a:lnTo>
                  <a:pt x="1533436" y="1235443"/>
                </a:lnTo>
                <a:lnTo>
                  <a:pt x="1597507" y="1220330"/>
                </a:lnTo>
                <a:lnTo>
                  <a:pt x="1661591" y="1201597"/>
                </a:lnTo>
                <a:lnTo>
                  <a:pt x="1724228" y="1179283"/>
                </a:lnTo>
                <a:lnTo>
                  <a:pt x="1785429" y="1154087"/>
                </a:lnTo>
                <a:lnTo>
                  <a:pt x="1845906" y="1125283"/>
                </a:lnTo>
                <a:lnTo>
                  <a:pt x="1904212" y="1093609"/>
                </a:lnTo>
                <a:lnTo>
                  <a:pt x="1960372" y="1059052"/>
                </a:lnTo>
                <a:lnTo>
                  <a:pt x="2015820" y="1020889"/>
                </a:lnTo>
                <a:lnTo>
                  <a:pt x="2068372" y="980566"/>
                </a:lnTo>
                <a:lnTo>
                  <a:pt x="2118779" y="937374"/>
                </a:lnTo>
                <a:lnTo>
                  <a:pt x="2167013" y="892009"/>
                </a:lnTo>
                <a:lnTo>
                  <a:pt x="2213089" y="843775"/>
                </a:lnTo>
                <a:lnTo>
                  <a:pt x="2256294" y="793381"/>
                </a:lnTo>
                <a:lnTo>
                  <a:pt x="2296604" y="740092"/>
                </a:lnTo>
                <a:lnTo>
                  <a:pt x="2334044" y="685380"/>
                </a:lnTo>
                <a:lnTo>
                  <a:pt x="2368600" y="629221"/>
                </a:lnTo>
                <a:lnTo>
                  <a:pt x="2400287" y="570179"/>
                </a:lnTo>
                <a:lnTo>
                  <a:pt x="2429090" y="510425"/>
                </a:lnTo>
                <a:lnTo>
                  <a:pt x="2454998" y="449224"/>
                </a:lnTo>
                <a:lnTo>
                  <a:pt x="2476601" y="386587"/>
                </a:lnTo>
                <a:lnTo>
                  <a:pt x="2496045" y="322503"/>
                </a:lnTo>
                <a:lnTo>
                  <a:pt x="2511158" y="258432"/>
                </a:lnTo>
                <a:lnTo>
                  <a:pt x="2523401" y="192912"/>
                </a:lnTo>
                <a:lnTo>
                  <a:pt x="2532037" y="126669"/>
                </a:lnTo>
                <a:lnTo>
                  <a:pt x="2537802" y="60439"/>
                </a:lnTo>
                <a:lnTo>
                  <a:pt x="2539112" y="0"/>
                </a:lnTo>
              </a:path>
              <a:path w="2539365" h="1264285">
                <a:moveTo>
                  <a:pt x="629983" y="0"/>
                </a:moveTo>
                <a:lnTo>
                  <a:pt x="633463" y="61150"/>
                </a:lnTo>
                <a:lnTo>
                  <a:pt x="643534" y="127393"/>
                </a:lnTo>
                <a:lnTo>
                  <a:pt x="660819" y="192189"/>
                </a:lnTo>
                <a:lnTo>
                  <a:pt x="685292" y="254114"/>
                </a:lnTo>
                <a:lnTo>
                  <a:pt x="715543" y="313867"/>
                </a:lnTo>
                <a:lnTo>
                  <a:pt x="752259" y="370027"/>
                </a:lnTo>
                <a:lnTo>
                  <a:pt x="794016" y="422579"/>
                </a:lnTo>
                <a:lnTo>
                  <a:pt x="841527" y="469391"/>
                </a:lnTo>
                <a:lnTo>
                  <a:pt x="893368" y="511860"/>
                </a:lnTo>
                <a:lnTo>
                  <a:pt x="949528" y="548589"/>
                </a:lnTo>
                <a:lnTo>
                  <a:pt x="1009281" y="578815"/>
                </a:lnTo>
                <a:lnTo>
                  <a:pt x="1071930" y="602576"/>
                </a:lnTo>
                <a:lnTo>
                  <a:pt x="1136002" y="619861"/>
                </a:lnTo>
                <a:lnTo>
                  <a:pt x="1202245" y="630656"/>
                </a:lnTo>
                <a:lnTo>
                  <a:pt x="1269199" y="634263"/>
                </a:lnTo>
                <a:lnTo>
                  <a:pt x="1269199" y="633539"/>
                </a:lnTo>
                <a:lnTo>
                  <a:pt x="1302321" y="632815"/>
                </a:lnTo>
                <a:lnTo>
                  <a:pt x="1369275" y="625627"/>
                </a:lnTo>
                <a:lnTo>
                  <a:pt x="1434795" y="611936"/>
                </a:lnTo>
                <a:lnTo>
                  <a:pt x="1498155" y="591057"/>
                </a:lnTo>
                <a:lnTo>
                  <a:pt x="1559344" y="563702"/>
                </a:lnTo>
                <a:lnTo>
                  <a:pt x="1617675" y="530580"/>
                </a:lnTo>
                <a:lnTo>
                  <a:pt x="1671662" y="490981"/>
                </a:lnTo>
                <a:lnTo>
                  <a:pt x="1721345" y="446354"/>
                </a:lnTo>
                <a:lnTo>
                  <a:pt x="1766709" y="396671"/>
                </a:lnTo>
                <a:lnTo>
                  <a:pt x="1805584" y="342671"/>
                </a:lnTo>
                <a:lnTo>
                  <a:pt x="1839417" y="284352"/>
                </a:lnTo>
                <a:lnTo>
                  <a:pt x="1866785" y="223151"/>
                </a:lnTo>
                <a:lnTo>
                  <a:pt x="1886940" y="159791"/>
                </a:lnTo>
                <a:lnTo>
                  <a:pt x="1901342" y="94272"/>
                </a:lnTo>
                <a:lnTo>
                  <a:pt x="1908543" y="27317"/>
                </a:lnTo>
                <a:lnTo>
                  <a:pt x="1909129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611282" y="9039597"/>
            <a:ext cx="2054860" cy="1257300"/>
            <a:chOff x="11611282" y="9039597"/>
            <a:chExt cx="2054860" cy="1257300"/>
          </a:xfrm>
        </p:grpSpPr>
        <p:sp>
          <p:nvSpPr>
            <p:cNvPr id="4" name="object 4" descr=""/>
            <p:cNvSpPr/>
            <p:nvPr/>
          </p:nvSpPr>
          <p:spPr>
            <a:xfrm>
              <a:off x="11620642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5" h="1238250">
                  <a:moveTo>
                    <a:pt x="1280307" y="640072"/>
                  </a:moveTo>
                  <a:lnTo>
                    <a:pt x="1276624" y="573113"/>
                  </a:lnTo>
                  <a:lnTo>
                    <a:pt x="1266591" y="506876"/>
                  </a:lnTo>
                  <a:lnTo>
                    <a:pt x="1248558" y="442074"/>
                  </a:lnTo>
                  <a:lnTo>
                    <a:pt x="1224809" y="379434"/>
                  </a:lnTo>
                  <a:lnTo>
                    <a:pt x="1194583" y="319673"/>
                  </a:lnTo>
                  <a:lnTo>
                    <a:pt x="1157880" y="263516"/>
                  </a:lnTo>
                  <a:lnTo>
                    <a:pt x="1116097" y="211674"/>
                  </a:lnTo>
                  <a:lnTo>
                    <a:pt x="1068613" y="164158"/>
                  </a:lnTo>
                  <a:lnTo>
                    <a:pt x="1016771" y="122396"/>
                  </a:lnTo>
                  <a:lnTo>
                    <a:pt x="959889" y="85675"/>
                  </a:lnTo>
                  <a:lnTo>
                    <a:pt x="900847" y="55438"/>
                  </a:lnTo>
                  <a:lnTo>
                    <a:pt x="838211" y="31675"/>
                  </a:lnTo>
                  <a:lnTo>
                    <a:pt x="773416" y="13676"/>
                  </a:lnTo>
                  <a:lnTo>
                    <a:pt x="707173" y="3596"/>
                  </a:lnTo>
                  <a:lnTo>
                    <a:pt x="640219" y="0"/>
                  </a:lnTo>
                  <a:lnTo>
                    <a:pt x="606374" y="718"/>
                  </a:lnTo>
                  <a:lnTo>
                    <a:pt x="540144" y="7917"/>
                  </a:lnTo>
                  <a:lnTo>
                    <a:pt x="474625" y="21600"/>
                  </a:lnTo>
                  <a:lnTo>
                    <a:pt x="410541" y="42475"/>
                  </a:lnTo>
                  <a:lnTo>
                    <a:pt x="349340" y="69835"/>
                  </a:lnTo>
                  <a:lnTo>
                    <a:pt x="291746" y="102954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595"/>
                  </a:lnTo>
                  <a:lnTo>
                    <a:pt x="103114" y="291594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68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5" h="1238250">
                  <a:moveTo>
                    <a:pt x="1280307" y="1238040"/>
                  </a:moveTo>
                  <a:lnTo>
                    <a:pt x="1280307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375919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4" h="1238250">
                  <a:moveTo>
                    <a:pt x="1280295" y="640072"/>
                  </a:moveTo>
                  <a:lnTo>
                    <a:pt x="1276739" y="573113"/>
                  </a:lnTo>
                  <a:lnTo>
                    <a:pt x="1266579" y="506876"/>
                  </a:lnTo>
                  <a:lnTo>
                    <a:pt x="1248545" y="442074"/>
                  </a:lnTo>
                  <a:lnTo>
                    <a:pt x="1224796" y="379434"/>
                  </a:lnTo>
                  <a:lnTo>
                    <a:pt x="1194570" y="319673"/>
                  </a:lnTo>
                  <a:lnTo>
                    <a:pt x="1157867" y="263516"/>
                  </a:lnTo>
                  <a:lnTo>
                    <a:pt x="1116085" y="211674"/>
                  </a:lnTo>
                  <a:lnTo>
                    <a:pt x="1068587" y="164158"/>
                  </a:lnTo>
                  <a:lnTo>
                    <a:pt x="1016771" y="122396"/>
                  </a:lnTo>
                  <a:lnTo>
                    <a:pt x="959876" y="85675"/>
                  </a:lnTo>
                  <a:lnTo>
                    <a:pt x="900821" y="55438"/>
                  </a:lnTo>
                  <a:lnTo>
                    <a:pt x="838211" y="31675"/>
                  </a:lnTo>
                  <a:lnTo>
                    <a:pt x="773441" y="13676"/>
                  </a:lnTo>
                  <a:lnTo>
                    <a:pt x="707148" y="3596"/>
                  </a:lnTo>
                  <a:lnTo>
                    <a:pt x="640219" y="0"/>
                  </a:lnTo>
                  <a:lnTo>
                    <a:pt x="606437" y="718"/>
                  </a:lnTo>
                  <a:lnTo>
                    <a:pt x="540144" y="7917"/>
                  </a:lnTo>
                  <a:lnTo>
                    <a:pt x="474612" y="21600"/>
                  </a:lnTo>
                  <a:lnTo>
                    <a:pt x="410605" y="42475"/>
                  </a:lnTo>
                  <a:lnTo>
                    <a:pt x="349391" y="69835"/>
                  </a:lnTo>
                  <a:lnTo>
                    <a:pt x="291746" y="102954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595"/>
                  </a:lnTo>
                  <a:lnTo>
                    <a:pt x="103114" y="291594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81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4" h="1238250">
                  <a:moveTo>
                    <a:pt x="1280295" y="1238040"/>
                  </a:moveTo>
                  <a:lnTo>
                    <a:pt x="1280295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307440" y="8906388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718" y="0"/>
                </a:moveTo>
                <a:lnTo>
                  <a:pt x="1281596" y="1447"/>
                </a:lnTo>
              </a:path>
              <a:path w="1282065" h="772159">
                <a:moveTo>
                  <a:pt x="634316" y="0"/>
                </a:moveTo>
                <a:lnTo>
                  <a:pt x="1279436" y="771719"/>
                </a:lnTo>
              </a:path>
              <a:path w="1282065" h="772159">
                <a:moveTo>
                  <a:pt x="647994" y="0"/>
                </a:moveTo>
                <a:lnTo>
                  <a:pt x="0" y="770280"/>
                </a:lnTo>
              </a:path>
              <a:path w="1282065" h="772159">
                <a:moveTo>
                  <a:pt x="642954" y="7924"/>
                </a:moveTo>
                <a:lnTo>
                  <a:pt x="644397" y="771719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642133" y="6093355"/>
            <a:ext cx="646430" cy="3332479"/>
          </a:xfrm>
          <a:custGeom>
            <a:avLst/>
            <a:gdLst/>
            <a:ahLst/>
            <a:cxnLst/>
            <a:rect l="l" t="t" r="r" b="b"/>
            <a:pathLst>
              <a:path w="646430" h="3332479">
                <a:moveTo>
                  <a:pt x="645843" y="7234"/>
                </a:moveTo>
                <a:lnTo>
                  <a:pt x="642213" y="6489"/>
                </a:lnTo>
                <a:lnTo>
                  <a:pt x="613385" y="2883"/>
                </a:lnTo>
                <a:lnTo>
                  <a:pt x="583922" y="723"/>
                </a:lnTo>
                <a:lnTo>
                  <a:pt x="555094" y="0"/>
                </a:lnTo>
                <a:lnTo>
                  <a:pt x="526266" y="723"/>
                </a:lnTo>
                <a:lnTo>
                  <a:pt x="467976" y="6489"/>
                </a:lnTo>
                <a:lnTo>
                  <a:pt x="411082" y="18733"/>
                </a:lnTo>
                <a:lnTo>
                  <a:pt x="356347" y="36729"/>
                </a:lnTo>
                <a:lnTo>
                  <a:pt x="303136" y="60479"/>
                </a:lnTo>
                <a:lnTo>
                  <a:pt x="252719" y="89284"/>
                </a:lnTo>
                <a:lnTo>
                  <a:pt x="205985" y="123842"/>
                </a:lnTo>
                <a:lnTo>
                  <a:pt x="162680" y="162718"/>
                </a:lnTo>
                <a:lnTo>
                  <a:pt x="123820" y="205926"/>
                </a:lnTo>
                <a:lnTo>
                  <a:pt x="89277" y="252727"/>
                </a:lnTo>
                <a:lnTo>
                  <a:pt x="60449" y="303123"/>
                </a:lnTo>
                <a:lnTo>
                  <a:pt x="36701" y="356401"/>
                </a:lnTo>
                <a:lnTo>
                  <a:pt x="18795" y="411128"/>
                </a:lnTo>
                <a:lnTo>
                  <a:pt x="6476" y="468001"/>
                </a:lnTo>
                <a:lnTo>
                  <a:pt x="761" y="526321"/>
                </a:lnTo>
                <a:lnTo>
                  <a:pt x="0" y="555126"/>
                </a:lnTo>
                <a:lnTo>
                  <a:pt x="761" y="555126"/>
                </a:lnTo>
                <a:lnTo>
                  <a:pt x="1523" y="583918"/>
                </a:lnTo>
                <a:lnTo>
                  <a:pt x="7238" y="642239"/>
                </a:lnTo>
                <a:lnTo>
                  <a:pt x="19430" y="698400"/>
                </a:lnTo>
                <a:lnTo>
                  <a:pt x="37463" y="753838"/>
                </a:lnTo>
                <a:lnTo>
                  <a:pt x="61211" y="807117"/>
                </a:lnTo>
                <a:lnTo>
                  <a:pt x="90039" y="857525"/>
                </a:lnTo>
                <a:lnTo>
                  <a:pt x="124582" y="904314"/>
                </a:lnTo>
                <a:lnTo>
                  <a:pt x="162680" y="947521"/>
                </a:lnTo>
                <a:lnTo>
                  <a:pt x="205985" y="986397"/>
                </a:lnTo>
                <a:lnTo>
                  <a:pt x="253481" y="1020244"/>
                </a:lnTo>
                <a:lnTo>
                  <a:pt x="303136" y="1049760"/>
                </a:lnTo>
                <a:lnTo>
                  <a:pt x="356347" y="1073523"/>
                </a:lnTo>
                <a:lnTo>
                  <a:pt x="411844" y="1091519"/>
                </a:lnTo>
                <a:lnTo>
                  <a:pt x="468738" y="1103039"/>
                </a:lnTo>
                <a:lnTo>
                  <a:pt x="526266" y="1109516"/>
                </a:lnTo>
                <a:lnTo>
                  <a:pt x="555094" y="1110240"/>
                </a:lnTo>
                <a:lnTo>
                  <a:pt x="555094" y="1109516"/>
                </a:lnTo>
                <a:lnTo>
                  <a:pt x="583922" y="1108805"/>
                </a:lnTo>
                <a:lnTo>
                  <a:pt x="613385" y="1106646"/>
                </a:lnTo>
                <a:lnTo>
                  <a:pt x="642213" y="1103039"/>
                </a:lnTo>
                <a:lnTo>
                  <a:pt x="645843" y="1102295"/>
                </a:lnTo>
              </a:path>
              <a:path w="646430" h="3332479">
                <a:moveTo>
                  <a:pt x="645843" y="1118185"/>
                </a:moveTo>
                <a:lnTo>
                  <a:pt x="642213" y="1117441"/>
                </a:lnTo>
                <a:lnTo>
                  <a:pt x="613385" y="1113834"/>
                </a:lnTo>
                <a:lnTo>
                  <a:pt x="583922" y="1111675"/>
                </a:lnTo>
                <a:lnTo>
                  <a:pt x="555094" y="1110964"/>
                </a:lnTo>
                <a:lnTo>
                  <a:pt x="526266" y="1111675"/>
                </a:lnTo>
                <a:lnTo>
                  <a:pt x="467976" y="1117441"/>
                </a:lnTo>
                <a:lnTo>
                  <a:pt x="411082" y="1129684"/>
                </a:lnTo>
                <a:lnTo>
                  <a:pt x="356347" y="1147681"/>
                </a:lnTo>
                <a:lnTo>
                  <a:pt x="303136" y="1171444"/>
                </a:lnTo>
                <a:lnTo>
                  <a:pt x="252719" y="1200236"/>
                </a:lnTo>
                <a:lnTo>
                  <a:pt x="205985" y="1234794"/>
                </a:lnTo>
                <a:lnTo>
                  <a:pt x="162680" y="1273683"/>
                </a:lnTo>
                <a:lnTo>
                  <a:pt x="123820" y="1316877"/>
                </a:lnTo>
                <a:lnTo>
                  <a:pt x="89277" y="1363678"/>
                </a:lnTo>
                <a:lnTo>
                  <a:pt x="60449" y="1414074"/>
                </a:lnTo>
                <a:lnTo>
                  <a:pt x="36701" y="1467353"/>
                </a:lnTo>
                <a:lnTo>
                  <a:pt x="18795" y="1522079"/>
                </a:lnTo>
                <a:lnTo>
                  <a:pt x="6476" y="1578952"/>
                </a:lnTo>
                <a:lnTo>
                  <a:pt x="761" y="1637273"/>
                </a:lnTo>
                <a:lnTo>
                  <a:pt x="0" y="1666078"/>
                </a:lnTo>
                <a:lnTo>
                  <a:pt x="761" y="1666078"/>
                </a:lnTo>
                <a:lnTo>
                  <a:pt x="1523" y="1694882"/>
                </a:lnTo>
                <a:lnTo>
                  <a:pt x="7238" y="1753190"/>
                </a:lnTo>
                <a:lnTo>
                  <a:pt x="19430" y="1809352"/>
                </a:lnTo>
                <a:lnTo>
                  <a:pt x="37463" y="1864790"/>
                </a:lnTo>
                <a:lnTo>
                  <a:pt x="61211" y="1918081"/>
                </a:lnTo>
                <a:lnTo>
                  <a:pt x="90039" y="1968477"/>
                </a:lnTo>
                <a:lnTo>
                  <a:pt x="124582" y="2015278"/>
                </a:lnTo>
                <a:lnTo>
                  <a:pt x="162680" y="2058472"/>
                </a:lnTo>
                <a:lnTo>
                  <a:pt x="205985" y="2097349"/>
                </a:lnTo>
                <a:lnTo>
                  <a:pt x="253481" y="2131196"/>
                </a:lnTo>
                <a:lnTo>
                  <a:pt x="303136" y="2160712"/>
                </a:lnTo>
                <a:lnTo>
                  <a:pt x="356347" y="2184474"/>
                </a:lnTo>
                <a:lnTo>
                  <a:pt x="411844" y="2202471"/>
                </a:lnTo>
                <a:lnTo>
                  <a:pt x="468738" y="2213990"/>
                </a:lnTo>
                <a:lnTo>
                  <a:pt x="526266" y="2220480"/>
                </a:lnTo>
                <a:lnTo>
                  <a:pt x="555094" y="2221191"/>
                </a:lnTo>
                <a:lnTo>
                  <a:pt x="555094" y="2220480"/>
                </a:lnTo>
                <a:lnTo>
                  <a:pt x="583922" y="2219756"/>
                </a:lnTo>
                <a:lnTo>
                  <a:pt x="613385" y="2217597"/>
                </a:lnTo>
                <a:lnTo>
                  <a:pt x="642213" y="2213990"/>
                </a:lnTo>
                <a:lnTo>
                  <a:pt x="645843" y="2213246"/>
                </a:lnTo>
              </a:path>
              <a:path w="646430" h="3332479">
                <a:moveTo>
                  <a:pt x="645843" y="2229137"/>
                </a:moveTo>
                <a:lnTo>
                  <a:pt x="642213" y="2228393"/>
                </a:lnTo>
                <a:lnTo>
                  <a:pt x="613385" y="2224786"/>
                </a:lnTo>
                <a:lnTo>
                  <a:pt x="583922" y="2222626"/>
                </a:lnTo>
                <a:lnTo>
                  <a:pt x="555094" y="2221915"/>
                </a:lnTo>
                <a:lnTo>
                  <a:pt x="526266" y="2222626"/>
                </a:lnTo>
                <a:lnTo>
                  <a:pt x="467976" y="2228393"/>
                </a:lnTo>
                <a:lnTo>
                  <a:pt x="411082" y="2240636"/>
                </a:lnTo>
                <a:lnTo>
                  <a:pt x="356347" y="2258632"/>
                </a:lnTo>
                <a:lnTo>
                  <a:pt x="303136" y="2282395"/>
                </a:lnTo>
                <a:lnTo>
                  <a:pt x="252719" y="2311187"/>
                </a:lnTo>
                <a:lnTo>
                  <a:pt x="205985" y="2345758"/>
                </a:lnTo>
                <a:lnTo>
                  <a:pt x="162680" y="2384634"/>
                </a:lnTo>
                <a:lnTo>
                  <a:pt x="123820" y="2427829"/>
                </a:lnTo>
                <a:lnTo>
                  <a:pt x="89277" y="2474630"/>
                </a:lnTo>
                <a:lnTo>
                  <a:pt x="60449" y="2525026"/>
                </a:lnTo>
                <a:lnTo>
                  <a:pt x="36701" y="2578317"/>
                </a:lnTo>
                <a:lnTo>
                  <a:pt x="18795" y="2633031"/>
                </a:lnTo>
                <a:lnTo>
                  <a:pt x="6476" y="2689904"/>
                </a:lnTo>
                <a:lnTo>
                  <a:pt x="761" y="2748224"/>
                </a:lnTo>
                <a:lnTo>
                  <a:pt x="0" y="2777029"/>
                </a:lnTo>
                <a:lnTo>
                  <a:pt x="761" y="2777029"/>
                </a:lnTo>
                <a:lnTo>
                  <a:pt x="1523" y="2805834"/>
                </a:lnTo>
                <a:lnTo>
                  <a:pt x="7238" y="2864155"/>
                </a:lnTo>
                <a:lnTo>
                  <a:pt x="19430" y="2920303"/>
                </a:lnTo>
                <a:lnTo>
                  <a:pt x="37463" y="2975748"/>
                </a:lnTo>
                <a:lnTo>
                  <a:pt x="61211" y="3029027"/>
                </a:lnTo>
                <a:lnTo>
                  <a:pt x="90039" y="3079426"/>
                </a:lnTo>
                <a:lnTo>
                  <a:pt x="124582" y="3126227"/>
                </a:lnTo>
                <a:lnTo>
                  <a:pt x="162680" y="3169428"/>
                </a:lnTo>
                <a:lnTo>
                  <a:pt x="205985" y="3208307"/>
                </a:lnTo>
                <a:lnTo>
                  <a:pt x="253481" y="3242145"/>
                </a:lnTo>
                <a:lnTo>
                  <a:pt x="303136" y="3271667"/>
                </a:lnTo>
                <a:lnTo>
                  <a:pt x="356347" y="3295426"/>
                </a:lnTo>
                <a:lnTo>
                  <a:pt x="411844" y="3313429"/>
                </a:lnTo>
                <a:lnTo>
                  <a:pt x="468738" y="3324948"/>
                </a:lnTo>
                <a:lnTo>
                  <a:pt x="526266" y="3331427"/>
                </a:lnTo>
                <a:lnTo>
                  <a:pt x="555094" y="3332145"/>
                </a:lnTo>
                <a:lnTo>
                  <a:pt x="555094" y="3331427"/>
                </a:lnTo>
                <a:lnTo>
                  <a:pt x="583922" y="3330708"/>
                </a:lnTo>
                <a:lnTo>
                  <a:pt x="613385" y="3328545"/>
                </a:lnTo>
                <a:lnTo>
                  <a:pt x="642213" y="3324948"/>
                </a:lnTo>
                <a:lnTo>
                  <a:pt x="645843" y="332420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0" y="8908384"/>
            <a:ext cx="1211580" cy="1379220"/>
          </a:xfrm>
          <a:custGeom>
            <a:avLst/>
            <a:gdLst/>
            <a:ahLst/>
            <a:cxnLst/>
            <a:rect l="l" t="t" r="r" b="b"/>
            <a:pathLst>
              <a:path w="1211580" h="1379220">
                <a:moveTo>
                  <a:pt x="0" y="0"/>
                </a:moveTo>
                <a:lnTo>
                  <a:pt x="0" y="1378613"/>
                </a:lnTo>
                <a:lnTo>
                  <a:pt x="1205805" y="1378613"/>
                </a:lnTo>
                <a:lnTo>
                  <a:pt x="1209596" y="1335031"/>
                </a:lnTo>
                <a:lnTo>
                  <a:pt x="1211033" y="1268788"/>
                </a:lnTo>
                <a:lnTo>
                  <a:pt x="1209596" y="1202550"/>
                </a:lnTo>
                <a:lnTo>
                  <a:pt x="1203835" y="1136310"/>
                </a:lnTo>
                <a:lnTo>
                  <a:pt x="1195194" y="1070067"/>
                </a:lnTo>
                <a:lnTo>
                  <a:pt x="1182955" y="1004548"/>
                </a:lnTo>
                <a:lnTo>
                  <a:pt x="1167834" y="939748"/>
                </a:lnTo>
                <a:lnTo>
                  <a:pt x="1149116" y="876387"/>
                </a:lnTo>
                <a:lnTo>
                  <a:pt x="1126792" y="813751"/>
                </a:lnTo>
                <a:lnTo>
                  <a:pt x="1100876" y="752552"/>
                </a:lnTo>
                <a:lnTo>
                  <a:pt x="1072793" y="692068"/>
                </a:lnTo>
                <a:lnTo>
                  <a:pt x="1041116" y="633748"/>
                </a:lnTo>
                <a:lnTo>
                  <a:pt x="1005834" y="576870"/>
                </a:lnTo>
                <a:lnTo>
                  <a:pt x="968395" y="522152"/>
                </a:lnTo>
                <a:lnTo>
                  <a:pt x="928077" y="469591"/>
                </a:lnTo>
                <a:lnTo>
                  <a:pt x="884877" y="419192"/>
                </a:lnTo>
                <a:lnTo>
                  <a:pt x="838795" y="370952"/>
                </a:lnTo>
                <a:lnTo>
                  <a:pt x="790554" y="324870"/>
                </a:lnTo>
                <a:lnTo>
                  <a:pt x="740157" y="281670"/>
                </a:lnTo>
                <a:lnTo>
                  <a:pt x="687595" y="241353"/>
                </a:lnTo>
                <a:lnTo>
                  <a:pt x="632876" y="203912"/>
                </a:lnTo>
                <a:lnTo>
                  <a:pt x="575994" y="168630"/>
                </a:lnTo>
                <a:lnTo>
                  <a:pt x="517673" y="136950"/>
                </a:lnTo>
                <a:lnTo>
                  <a:pt x="457194" y="108869"/>
                </a:lnTo>
                <a:lnTo>
                  <a:pt x="395997" y="82948"/>
                </a:lnTo>
                <a:lnTo>
                  <a:pt x="333354" y="60634"/>
                </a:lnTo>
                <a:lnTo>
                  <a:pt x="269994" y="41914"/>
                </a:lnTo>
                <a:lnTo>
                  <a:pt x="205193" y="26789"/>
                </a:lnTo>
                <a:lnTo>
                  <a:pt x="139674" y="14559"/>
                </a:lnTo>
                <a:lnTo>
                  <a:pt x="73436" y="5910"/>
                </a:lnTo>
                <a:lnTo>
                  <a:pt x="7198" y="157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7076346" y="0"/>
            <a:ext cx="1212215" cy="1260475"/>
          </a:xfrm>
          <a:custGeom>
            <a:avLst/>
            <a:gdLst/>
            <a:ahLst/>
            <a:cxnLst/>
            <a:rect l="l" t="t" r="r" b="b"/>
            <a:pathLst>
              <a:path w="1212215" h="1260475">
                <a:moveTo>
                  <a:pt x="1211651" y="0"/>
                </a:moveTo>
                <a:lnTo>
                  <a:pt x="0" y="0"/>
                </a:lnTo>
                <a:lnTo>
                  <a:pt x="1341" y="58318"/>
                </a:lnTo>
                <a:lnTo>
                  <a:pt x="7056" y="124561"/>
                </a:lnTo>
                <a:lnTo>
                  <a:pt x="15692" y="190792"/>
                </a:lnTo>
                <a:lnTo>
                  <a:pt x="27884" y="256311"/>
                </a:lnTo>
                <a:lnTo>
                  <a:pt x="42997" y="320395"/>
                </a:lnTo>
                <a:lnTo>
                  <a:pt x="62428" y="384479"/>
                </a:lnTo>
                <a:lnTo>
                  <a:pt x="84145" y="447116"/>
                </a:lnTo>
                <a:lnTo>
                  <a:pt x="110053" y="508317"/>
                </a:lnTo>
                <a:lnTo>
                  <a:pt x="138755" y="568071"/>
                </a:lnTo>
                <a:lnTo>
                  <a:pt x="170505" y="627113"/>
                </a:lnTo>
                <a:lnTo>
                  <a:pt x="205049" y="683272"/>
                </a:lnTo>
                <a:lnTo>
                  <a:pt x="242514" y="737997"/>
                </a:lnTo>
                <a:lnTo>
                  <a:pt x="282773" y="791273"/>
                </a:lnTo>
                <a:lnTo>
                  <a:pt x="325953" y="841679"/>
                </a:lnTo>
                <a:lnTo>
                  <a:pt x="372054" y="889914"/>
                </a:lnTo>
                <a:lnTo>
                  <a:pt x="420314" y="935278"/>
                </a:lnTo>
                <a:lnTo>
                  <a:pt x="470733" y="978471"/>
                </a:lnTo>
                <a:lnTo>
                  <a:pt x="523311" y="1018794"/>
                </a:lnTo>
                <a:lnTo>
                  <a:pt x="578683" y="1056957"/>
                </a:lnTo>
                <a:lnTo>
                  <a:pt x="634944" y="1091514"/>
                </a:lnTo>
                <a:lnTo>
                  <a:pt x="693237" y="1123188"/>
                </a:lnTo>
                <a:lnTo>
                  <a:pt x="753689" y="1151991"/>
                </a:lnTo>
                <a:lnTo>
                  <a:pt x="814903" y="1177188"/>
                </a:lnTo>
                <a:lnTo>
                  <a:pt x="877514" y="1199515"/>
                </a:lnTo>
                <a:lnTo>
                  <a:pt x="941649" y="1218234"/>
                </a:lnTo>
                <a:lnTo>
                  <a:pt x="1005657" y="1233360"/>
                </a:lnTo>
                <a:lnTo>
                  <a:pt x="1071189" y="1245590"/>
                </a:lnTo>
                <a:lnTo>
                  <a:pt x="1137483" y="1254226"/>
                </a:lnTo>
                <a:lnTo>
                  <a:pt x="1203650" y="1259992"/>
                </a:lnTo>
                <a:lnTo>
                  <a:pt x="1211651" y="1260167"/>
                </a:lnTo>
                <a:lnTo>
                  <a:pt x="121165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589481" y="1104747"/>
            <a:ext cx="15116175" cy="3695700"/>
            <a:chOff x="1589481" y="1104747"/>
            <a:chExt cx="15116175" cy="3695700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481" y="1104747"/>
              <a:ext cx="15116174" cy="369570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4452599" y="1468082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0"/>
                  </a:moveTo>
                  <a:lnTo>
                    <a:pt x="0" y="2540787"/>
                  </a:lnTo>
                  <a:lnTo>
                    <a:pt x="48751" y="2539868"/>
                  </a:lnTo>
                  <a:lnTo>
                    <a:pt x="97039" y="2537135"/>
                  </a:lnTo>
                  <a:lnTo>
                    <a:pt x="144832" y="2532619"/>
                  </a:lnTo>
                  <a:lnTo>
                    <a:pt x="192096" y="2526355"/>
                  </a:lnTo>
                  <a:lnTo>
                    <a:pt x="238798" y="2518375"/>
                  </a:lnTo>
                  <a:lnTo>
                    <a:pt x="284906" y="2508712"/>
                  </a:lnTo>
                  <a:lnTo>
                    <a:pt x="330386" y="2497399"/>
                  </a:lnTo>
                  <a:lnTo>
                    <a:pt x="375205" y="2484469"/>
                  </a:lnTo>
                  <a:lnTo>
                    <a:pt x="419330" y="2469956"/>
                  </a:lnTo>
                  <a:lnTo>
                    <a:pt x="462729" y="2453892"/>
                  </a:lnTo>
                  <a:lnTo>
                    <a:pt x="505368" y="2436310"/>
                  </a:lnTo>
                  <a:lnTo>
                    <a:pt x="547215" y="2417244"/>
                  </a:lnTo>
                  <a:lnTo>
                    <a:pt x="588236" y="2396726"/>
                  </a:lnTo>
                  <a:lnTo>
                    <a:pt x="628398" y="2374790"/>
                  </a:lnTo>
                  <a:lnTo>
                    <a:pt x="667669" y="2351468"/>
                  </a:lnTo>
                  <a:lnTo>
                    <a:pt x="706016" y="2326793"/>
                  </a:lnTo>
                  <a:lnTo>
                    <a:pt x="743405" y="2300799"/>
                  </a:lnTo>
                  <a:lnTo>
                    <a:pt x="779803" y="2273518"/>
                  </a:lnTo>
                  <a:lnTo>
                    <a:pt x="815178" y="2244985"/>
                  </a:lnTo>
                  <a:lnTo>
                    <a:pt x="849496" y="2215230"/>
                  </a:lnTo>
                  <a:lnTo>
                    <a:pt x="882726" y="2184289"/>
                  </a:lnTo>
                  <a:lnTo>
                    <a:pt x="914832" y="2152193"/>
                  </a:lnTo>
                  <a:lnTo>
                    <a:pt x="945784" y="2118976"/>
                  </a:lnTo>
                  <a:lnTo>
                    <a:pt x="975547" y="2084670"/>
                  </a:lnTo>
                  <a:lnTo>
                    <a:pt x="1004088" y="2049310"/>
                  </a:lnTo>
                  <a:lnTo>
                    <a:pt x="1031376" y="2012927"/>
                  </a:lnTo>
                  <a:lnTo>
                    <a:pt x="1057376" y="1975555"/>
                  </a:lnTo>
                  <a:lnTo>
                    <a:pt x="1082056" y="1937227"/>
                  </a:lnTo>
                  <a:lnTo>
                    <a:pt x="1105382" y="1897976"/>
                  </a:lnTo>
                  <a:lnTo>
                    <a:pt x="1127323" y="1857835"/>
                  </a:lnTo>
                  <a:lnTo>
                    <a:pt x="1147844" y="1816837"/>
                  </a:lnTo>
                  <a:lnTo>
                    <a:pt x="1166913" y="1775015"/>
                  </a:lnTo>
                  <a:lnTo>
                    <a:pt x="1184497" y="1732402"/>
                  </a:lnTo>
                  <a:lnTo>
                    <a:pt x="1200563" y="1689031"/>
                  </a:lnTo>
                  <a:lnTo>
                    <a:pt x="1215077" y="1644935"/>
                  </a:lnTo>
                  <a:lnTo>
                    <a:pt x="1228008" y="1600147"/>
                  </a:lnTo>
                  <a:lnTo>
                    <a:pt x="1239321" y="1554701"/>
                  </a:lnTo>
                  <a:lnTo>
                    <a:pt x="1248984" y="1508629"/>
                  </a:lnTo>
                  <a:lnTo>
                    <a:pt x="1256965" y="1461964"/>
                  </a:lnTo>
                  <a:lnTo>
                    <a:pt x="1263229" y="1414739"/>
                  </a:lnTo>
                  <a:lnTo>
                    <a:pt x="1266824" y="1376719"/>
                  </a:lnTo>
                  <a:lnTo>
                    <a:pt x="1266824" y="1163362"/>
                  </a:lnTo>
                  <a:lnTo>
                    <a:pt x="1263229" y="1125346"/>
                  </a:lnTo>
                  <a:lnTo>
                    <a:pt x="1256965" y="1078128"/>
                  </a:lnTo>
                  <a:lnTo>
                    <a:pt x="1248984" y="1031473"/>
                  </a:lnTo>
                  <a:lnTo>
                    <a:pt x="1239321" y="985412"/>
                  </a:lnTo>
                  <a:lnTo>
                    <a:pt x="1228008" y="939978"/>
                  </a:lnTo>
                  <a:lnTo>
                    <a:pt x="1215077" y="895205"/>
                  </a:lnTo>
                  <a:lnTo>
                    <a:pt x="1200563" y="851125"/>
                  </a:lnTo>
                  <a:lnTo>
                    <a:pt x="1184497" y="807771"/>
                  </a:lnTo>
                  <a:lnTo>
                    <a:pt x="1166913" y="765176"/>
                  </a:lnTo>
                  <a:lnTo>
                    <a:pt x="1147844" y="723373"/>
                  </a:lnTo>
                  <a:lnTo>
                    <a:pt x="1127323" y="682396"/>
                  </a:lnTo>
                  <a:lnTo>
                    <a:pt x="1105382" y="642276"/>
                  </a:lnTo>
                  <a:lnTo>
                    <a:pt x="1082056" y="603047"/>
                  </a:lnTo>
                  <a:lnTo>
                    <a:pt x="1057376" y="564742"/>
                  </a:lnTo>
                  <a:lnTo>
                    <a:pt x="1031376" y="527394"/>
                  </a:lnTo>
                  <a:lnTo>
                    <a:pt x="1004088" y="491035"/>
                  </a:lnTo>
                  <a:lnTo>
                    <a:pt x="975547" y="455699"/>
                  </a:lnTo>
                  <a:lnTo>
                    <a:pt x="945784" y="421418"/>
                  </a:lnTo>
                  <a:lnTo>
                    <a:pt x="914832" y="388225"/>
                  </a:lnTo>
                  <a:lnTo>
                    <a:pt x="882726" y="356154"/>
                  </a:lnTo>
                  <a:lnTo>
                    <a:pt x="849496" y="325237"/>
                  </a:lnTo>
                  <a:lnTo>
                    <a:pt x="815178" y="295508"/>
                  </a:lnTo>
                  <a:lnTo>
                    <a:pt x="779803" y="266998"/>
                  </a:lnTo>
                  <a:lnTo>
                    <a:pt x="743405" y="239742"/>
                  </a:lnTo>
                  <a:lnTo>
                    <a:pt x="706016" y="213771"/>
                  </a:lnTo>
                  <a:lnTo>
                    <a:pt x="667669" y="189119"/>
                  </a:lnTo>
                  <a:lnTo>
                    <a:pt x="628398" y="165820"/>
                  </a:lnTo>
                  <a:lnTo>
                    <a:pt x="588236" y="143904"/>
                  </a:lnTo>
                  <a:lnTo>
                    <a:pt x="547215" y="123407"/>
                  </a:lnTo>
                  <a:lnTo>
                    <a:pt x="505368" y="104360"/>
                  </a:lnTo>
                  <a:lnTo>
                    <a:pt x="462729" y="86797"/>
                  </a:lnTo>
                  <a:lnTo>
                    <a:pt x="419330" y="70750"/>
                  </a:lnTo>
                  <a:lnTo>
                    <a:pt x="375205" y="56252"/>
                  </a:lnTo>
                  <a:lnTo>
                    <a:pt x="330386" y="43337"/>
                  </a:lnTo>
                  <a:lnTo>
                    <a:pt x="284906" y="32037"/>
                  </a:lnTo>
                  <a:lnTo>
                    <a:pt x="238798" y="22385"/>
                  </a:lnTo>
                  <a:lnTo>
                    <a:pt x="192096" y="14414"/>
                  </a:lnTo>
                  <a:lnTo>
                    <a:pt x="144832" y="8157"/>
                  </a:lnTo>
                  <a:lnTo>
                    <a:pt x="97039" y="3647"/>
                  </a:lnTo>
                  <a:lnTo>
                    <a:pt x="48751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4950059" y="76248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4950059" y="125924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950059" y="175674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16"/>
                </a:lnTo>
                <a:lnTo>
                  <a:pt x="277114" y="136779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4950059" y="225350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941754" y="1577493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60" h="1282064">
                <a:moveTo>
                  <a:pt x="0" y="1280872"/>
                </a:moveTo>
                <a:lnTo>
                  <a:pt x="1438" y="0"/>
                </a:lnTo>
              </a:path>
              <a:path w="772160" h="1282064">
                <a:moveTo>
                  <a:pt x="0" y="646557"/>
                </a:moveTo>
                <a:lnTo>
                  <a:pt x="771711" y="1435"/>
                </a:lnTo>
              </a:path>
              <a:path w="772160" h="1282064">
                <a:moveTo>
                  <a:pt x="0" y="633590"/>
                </a:moveTo>
                <a:lnTo>
                  <a:pt x="770276" y="1281596"/>
                </a:lnTo>
              </a:path>
              <a:path w="772160" h="1282064">
                <a:moveTo>
                  <a:pt x="7917" y="637908"/>
                </a:moveTo>
                <a:lnTo>
                  <a:pt x="771711" y="636473"/>
                </a:lnTo>
              </a:path>
            </a:pathLst>
          </a:custGeom>
          <a:ln w="76313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5199888"/>
            <a:ext cx="4934712" cy="1203960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3064" y="5209032"/>
            <a:ext cx="7982712" cy="16794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004918" y="8907094"/>
            <a:ext cx="1283335" cy="1380490"/>
          </a:xfrm>
          <a:custGeom>
            <a:avLst/>
            <a:gdLst/>
            <a:ahLst/>
            <a:cxnLst/>
            <a:rect l="l" t="t" r="r" b="b"/>
            <a:pathLst>
              <a:path w="1283334" h="1380490">
                <a:moveTo>
                  <a:pt x="1270126" y="0"/>
                </a:moveTo>
                <a:lnTo>
                  <a:pt x="1203832" y="1447"/>
                </a:lnTo>
                <a:lnTo>
                  <a:pt x="1137665" y="7200"/>
                </a:lnTo>
                <a:lnTo>
                  <a:pt x="1071371" y="15849"/>
                </a:lnTo>
                <a:lnTo>
                  <a:pt x="1005839" y="28079"/>
                </a:lnTo>
                <a:lnTo>
                  <a:pt x="941069" y="43205"/>
                </a:lnTo>
                <a:lnTo>
                  <a:pt x="877696" y="61925"/>
                </a:lnTo>
                <a:lnTo>
                  <a:pt x="815085" y="84239"/>
                </a:lnTo>
                <a:lnTo>
                  <a:pt x="753871" y="110159"/>
                </a:lnTo>
                <a:lnTo>
                  <a:pt x="693419" y="138240"/>
                </a:lnTo>
                <a:lnTo>
                  <a:pt x="635126" y="169920"/>
                </a:lnTo>
                <a:lnTo>
                  <a:pt x="578230" y="205202"/>
                </a:lnTo>
                <a:lnTo>
                  <a:pt x="523493" y="242643"/>
                </a:lnTo>
                <a:lnTo>
                  <a:pt x="470915" y="282961"/>
                </a:lnTo>
                <a:lnTo>
                  <a:pt x="420496" y="326161"/>
                </a:lnTo>
                <a:lnTo>
                  <a:pt x="372236" y="372243"/>
                </a:lnTo>
                <a:lnTo>
                  <a:pt x="326135" y="420483"/>
                </a:lnTo>
                <a:lnTo>
                  <a:pt x="282955" y="470881"/>
                </a:lnTo>
                <a:lnTo>
                  <a:pt x="242696" y="523443"/>
                </a:lnTo>
                <a:lnTo>
                  <a:pt x="205231" y="578161"/>
                </a:lnTo>
                <a:lnTo>
                  <a:pt x="169925" y="635039"/>
                </a:lnTo>
                <a:lnTo>
                  <a:pt x="138302" y="693359"/>
                </a:lnTo>
                <a:lnTo>
                  <a:pt x="110235" y="753838"/>
                </a:lnTo>
                <a:lnTo>
                  <a:pt x="84327" y="815041"/>
                </a:lnTo>
                <a:lnTo>
                  <a:pt x="61975" y="877677"/>
                </a:lnTo>
                <a:lnTo>
                  <a:pt x="43179" y="941039"/>
                </a:lnTo>
                <a:lnTo>
                  <a:pt x="28066" y="1005838"/>
                </a:lnTo>
                <a:lnTo>
                  <a:pt x="15874" y="1071357"/>
                </a:lnTo>
                <a:lnTo>
                  <a:pt x="7238" y="1137601"/>
                </a:lnTo>
                <a:lnTo>
                  <a:pt x="1523" y="1203840"/>
                </a:lnTo>
                <a:lnTo>
                  <a:pt x="0" y="1270078"/>
                </a:lnTo>
                <a:lnTo>
                  <a:pt x="1523" y="1336316"/>
                </a:lnTo>
                <a:lnTo>
                  <a:pt x="5284" y="1379903"/>
                </a:lnTo>
                <a:lnTo>
                  <a:pt x="1283080" y="1379903"/>
                </a:lnTo>
                <a:lnTo>
                  <a:pt x="1283080" y="283"/>
                </a:lnTo>
                <a:lnTo>
                  <a:pt x="1270126" y="0"/>
                </a:lnTo>
                <a:close/>
              </a:path>
            </a:pathLst>
          </a:custGeom>
          <a:solidFill>
            <a:srgbClr val="2F5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64" y="0"/>
                </a:moveTo>
                <a:lnTo>
                  <a:pt x="0" y="0"/>
                </a:lnTo>
                <a:lnTo>
                  <a:pt x="0" y="1254351"/>
                </a:lnTo>
                <a:lnTo>
                  <a:pt x="67677" y="1245590"/>
                </a:lnTo>
                <a:lnTo>
                  <a:pt x="133196" y="1233347"/>
                </a:lnTo>
                <a:lnTo>
                  <a:pt x="197276" y="1218234"/>
                </a:lnTo>
                <a:lnTo>
                  <a:pt x="261357" y="1199515"/>
                </a:lnTo>
                <a:lnTo>
                  <a:pt x="323998" y="1177188"/>
                </a:lnTo>
                <a:lnTo>
                  <a:pt x="385197" y="1151991"/>
                </a:lnTo>
                <a:lnTo>
                  <a:pt x="445675" y="1123188"/>
                </a:lnTo>
                <a:lnTo>
                  <a:pt x="503996" y="1091514"/>
                </a:lnTo>
                <a:lnTo>
                  <a:pt x="560158" y="1056957"/>
                </a:lnTo>
                <a:lnTo>
                  <a:pt x="615598" y="1018794"/>
                </a:lnTo>
                <a:lnTo>
                  <a:pt x="668158" y="978471"/>
                </a:lnTo>
                <a:lnTo>
                  <a:pt x="718557" y="935278"/>
                </a:lnTo>
                <a:lnTo>
                  <a:pt x="766796" y="889914"/>
                </a:lnTo>
                <a:lnTo>
                  <a:pt x="812879" y="841679"/>
                </a:lnTo>
                <a:lnTo>
                  <a:pt x="856079" y="791273"/>
                </a:lnTo>
                <a:lnTo>
                  <a:pt x="896396" y="737997"/>
                </a:lnTo>
                <a:lnTo>
                  <a:pt x="933837" y="683272"/>
                </a:lnTo>
                <a:lnTo>
                  <a:pt x="968400" y="627113"/>
                </a:lnTo>
                <a:lnTo>
                  <a:pt x="1000075" y="568071"/>
                </a:lnTo>
                <a:lnTo>
                  <a:pt x="1028879" y="508317"/>
                </a:lnTo>
                <a:lnTo>
                  <a:pt x="1054799" y="447116"/>
                </a:lnTo>
                <a:lnTo>
                  <a:pt x="1076399" y="384479"/>
                </a:lnTo>
                <a:lnTo>
                  <a:pt x="1095835" y="320395"/>
                </a:lnTo>
                <a:lnTo>
                  <a:pt x="1110957" y="256311"/>
                </a:lnTo>
                <a:lnTo>
                  <a:pt x="1123195" y="190792"/>
                </a:lnTo>
                <a:lnTo>
                  <a:pt x="1131837" y="124561"/>
                </a:lnTo>
                <a:lnTo>
                  <a:pt x="1137597" y="58318"/>
                </a:lnTo>
                <a:lnTo>
                  <a:pt x="113886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480047"/>
            <a:ext cx="502920" cy="3326765"/>
          </a:xfrm>
          <a:custGeom>
            <a:avLst/>
            <a:gdLst/>
            <a:ahLst/>
            <a:cxnLst/>
            <a:rect l="l" t="t" r="r" b="b"/>
            <a:pathLst>
              <a:path w="502920" h="3326765">
                <a:moveTo>
                  <a:pt x="0" y="0"/>
                </a:moveTo>
                <a:lnTo>
                  <a:pt x="62577" y="9767"/>
                </a:lnTo>
                <a:lnTo>
                  <a:pt x="118735" y="24893"/>
                </a:lnTo>
                <a:lnTo>
                  <a:pt x="173448" y="45773"/>
                </a:lnTo>
                <a:lnTo>
                  <a:pt x="225285" y="71695"/>
                </a:lnTo>
                <a:lnTo>
                  <a:pt x="273521" y="103370"/>
                </a:lnTo>
                <a:lnTo>
                  <a:pt x="318878" y="140087"/>
                </a:lnTo>
                <a:lnTo>
                  <a:pt x="359911" y="181135"/>
                </a:lnTo>
                <a:lnTo>
                  <a:pt x="396631" y="226488"/>
                </a:lnTo>
                <a:lnTo>
                  <a:pt x="428306" y="275449"/>
                </a:lnTo>
                <a:lnTo>
                  <a:pt x="454222" y="326568"/>
                </a:lnTo>
                <a:lnTo>
                  <a:pt x="475103" y="381282"/>
                </a:lnTo>
                <a:lnTo>
                  <a:pt x="490219" y="437444"/>
                </a:lnTo>
                <a:lnTo>
                  <a:pt x="499581" y="494329"/>
                </a:lnTo>
                <a:lnTo>
                  <a:pt x="502458" y="552650"/>
                </a:lnTo>
                <a:lnTo>
                  <a:pt x="501739" y="552650"/>
                </a:lnTo>
                <a:lnTo>
                  <a:pt x="501019" y="581442"/>
                </a:lnTo>
                <a:lnTo>
                  <a:pt x="495260" y="639763"/>
                </a:lnTo>
                <a:lnTo>
                  <a:pt x="483021" y="695924"/>
                </a:lnTo>
                <a:lnTo>
                  <a:pt x="465023" y="751362"/>
                </a:lnTo>
                <a:lnTo>
                  <a:pt x="441265" y="804641"/>
                </a:lnTo>
                <a:lnTo>
                  <a:pt x="412466" y="855036"/>
                </a:lnTo>
                <a:lnTo>
                  <a:pt x="377908" y="901838"/>
                </a:lnTo>
                <a:lnTo>
                  <a:pt x="339754" y="945045"/>
                </a:lnTo>
                <a:lnTo>
                  <a:pt x="296559" y="983921"/>
                </a:lnTo>
                <a:lnTo>
                  <a:pt x="249044" y="1017755"/>
                </a:lnTo>
                <a:lnTo>
                  <a:pt x="199364" y="1047284"/>
                </a:lnTo>
                <a:lnTo>
                  <a:pt x="146089" y="1071047"/>
                </a:lnTo>
                <a:lnTo>
                  <a:pt x="90656" y="1089043"/>
                </a:lnTo>
                <a:lnTo>
                  <a:pt x="33778" y="1100563"/>
                </a:lnTo>
                <a:lnTo>
                  <a:pt x="5705" y="1104881"/>
                </a:lnTo>
                <a:lnTo>
                  <a:pt x="0" y="1105298"/>
                </a:lnTo>
              </a:path>
              <a:path w="502920" h="3326765">
                <a:moveTo>
                  <a:pt x="0" y="1110219"/>
                </a:moveTo>
                <a:lnTo>
                  <a:pt x="62577" y="1120007"/>
                </a:lnTo>
                <a:lnTo>
                  <a:pt x="118735" y="1135121"/>
                </a:lnTo>
                <a:lnTo>
                  <a:pt x="173448" y="1156000"/>
                </a:lnTo>
                <a:lnTo>
                  <a:pt x="225285" y="1181922"/>
                </a:lnTo>
                <a:lnTo>
                  <a:pt x="273521" y="1213597"/>
                </a:lnTo>
                <a:lnTo>
                  <a:pt x="318878" y="1250314"/>
                </a:lnTo>
                <a:lnTo>
                  <a:pt x="359911" y="1291362"/>
                </a:lnTo>
                <a:lnTo>
                  <a:pt x="396631" y="1336716"/>
                </a:lnTo>
                <a:lnTo>
                  <a:pt x="428306" y="1385676"/>
                </a:lnTo>
                <a:lnTo>
                  <a:pt x="454222" y="1436796"/>
                </a:lnTo>
                <a:lnTo>
                  <a:pt x="475103" y="1491522"/>
                </a:lnTo>
                <a:lnTo>
                  <a:pt x="490219" y="1547671"/>
                </a:lnTo>
                <a:lnTo>
                  <a:pt x="499581" y="1604557"/>
                </a:lnTo>
                <a:lnTo>
                  <a:pt x="502458" y="1662878"/>
                </a:lnTo>
                <a:lnTo>
                  <a:pt x="501739" y="1662878"/>
                </a:lnTo>
                <a:lnTo>
                  <a:pt x="501019" y="1691682"/>
                </a:lnTo>
                <a:lnTo>
                  <a:pt x="495260" y="1750003"/>
                </a:lnTo>
                <a:lnTo>
                  <a:pt x="483021" y="1806152"/>
                </a:lnTo>
                <a:lnTo>
                  <a:pt x="465023" y="1861590"/>
                </a:lnTo>
                <a:lnTo>
                  <a:pt x="441265" y="1914881"/>
                </a:lnTo>
                <a:lnTo>
                  <a:pt x="412466" y="1965277"/>
                </a:lnTo>
                <a:lnTo>
                  <a:pt x="377908" y="2012078"/>
                </a:lnTo>
                <a:lnTo>
                  <a:pt x="339754" y="2055273"/>
                </a:lnTo>
                <a:lnTo>
                  <a:pt x="296559" y="2094149"/>
                </a:lnTo>
                <a:lnTo>
                  <a:pt x="249044" y="2127996"/>
                </a:lnTo>
                <a:lnTo>
                  <a:pt x="199364" y="2157512"/>
                </a:lnTo>
                <a:lnTo>
                  <a:pt x="146089" y="2181274"/>
                </a:lnTo>
                <a:lnTo>
                  <a:pt x="90656" y="2199271"/>
                </a:lnTo>
                <a:lnTo>
                  <a:pt x="33778" y="2210790"/>
                </a:lnTo>
                <a:lnTo>
                  <a:pt x="5705" y="2215108"/>
                </a:lnTo>
                <a:lnTo>
                  <a:pt x="0" y="2215526"/>
                </a:lnTo>
              </a:path>
              <a:path w="502920" h="3326765">
                <a:moveTo>
                  <a:pt x="0" y="2221168"/>
                </a:moveTo>
                <a:lnTo>
                  <a:pt x="62577" y="2230946"/>
                </a:lnTo>
                <a:lnTo>
                  <a:pt x="118735" y="2246072"/>
                </a:lnTo>
                <a:lnTo>
                  <a:pt x="173448" y="2266952"/>
                </a:lnTo>
                <a:lnTo>
                  <a:pt x="225285" y="2292874"/>
                </a:lnTo>
                <a:lnTo>
                  <a:pt x="273521" y="2324549"/>
                </a:lnTo>
                <a:lnTo>
                  <a:pt x="318878" y="2361266"/>
                </a:lnTo>
                <a:lnTo>
                  <a:pt x="359911" y="2402314"/>
                </a:lnTo>
                <a:lnTo>
                  <a:pt x="396631" y="2447667"/>
                </a:lnTo>
                <a:lnTo>
                  <a:pt x="428306" y="2496628"/>
                </a:lnTo>
                <a:lnTo>
                  <a:pt x="454222" y="2547747"/>
                </a:lnTo>
                <a:lnTo>
                  <a:pt x="475103" y="2602474"/>
                </a:lnTo>
                <a:lnTo>
                  <a:pt x="490219" y="2658623"/>
                </a:lnTo>
                <a:lnTo>
                  <a:pt x="499581" y="2715508"/>
                </a:lnTo>
                <a:lnTo>
                  <a:pt x="502458" y="2773829"/>
                </a:lnTo>
                <a:lnTo>
                  <a:pt x="501739" y="2773829"/>
                </a:lnTo>
                <a:lnTo>
                  <a:pt x="501019" y="2802621"/>
                </a:lnTo>
                <a:lnTo>
                  <a:pt x="495260" y="2860942"/>
                </a:lnTo>
                <a:lnTo>
                  <a:pt x="483021" y="2917104"/>
                </a:lnTo>
                <a:lnTo>
                  <a:pt x="465023" y="2972541"/>
                </a:lnTo>
                <a:lnTo>
                  <a:pt x="441265" y="3025820"/>
                </a:lnTo>
                <a:lnTo>
                  <a:pt x="412466" y="3076228"/>
                </a:lnTo>
                <a:lnTo>
                  <a:pt x="377908" y="3123017"/>
                </a:lnTo>
                <a:lnTo>
                  <a:pt x="339754" y="3166224"/>
                </a:lnTo>
                <a:lnTo>
                  <a:pt x="296559" y="3205100"/>
                </a:lnTo>
                <a:lnTo>
                  <a:pt x="249044" y="3238947"/>
                </a:lnTo>
                <a:lnTo>
                  <a:pt x="199364" y="3268463"/>
                </a:lnTo>
                <a:lnTo>
                  <a:pt x="146089" y="3292213"/>
                </a:lnTo>
                <a:lnTo>
                  <a:pt x="90656" y="3310222"/>
                </a:lnTo>
                <a:lnTo>
                  <a:pt x="33778" y="3321742"/>
                </a:lnTo>
                <a:lnTo>
                  <a:pt x="5705" y="3326060"/>
                </a:lnTo>
                <a:lnTo>
                  <a:pt x="0" y="3326477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335412" y="9514793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1280897" y="0"/>
                </a:moveTo>
                <a:lnTo>
                  <a:pt x="0" y="1438"/>
                </a:lnTo>
              </a:path>
              <a:path w="1282065" h="772159">
                <a:moveTo>
                  <a:pt x="645084" y="0"/>
                </a:moveTo>
                <a:lnTo>
                  <a:pt x="0" y="771713"/>
                </a:lnTo>
              </a:path>
              <a:path w="1282065" h="772159">
                <a:moveTo>
                  <a:pt x="633653" y="0"/>
                </a:moveTo>
                <a:lnTo>
                  <a:pt x="1281659" y="770274"/>
                </a:lnTo>
              </a:path>
              <a:path w="1282065" h="772159">
                <a:moveTo>
                  <a:pt x="638607" y="7917"/>
                </a:moveTo>
                <a:lnTo>
                  <a:pt x="637209" y="771713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17069770" y="-9358"/>
            <a:ext cx="1228090" cy="2005330"/>
            <a:chOff x="17069770" y="-9358"/>
            <a:chExt cx="1228090" cy="2005330"/>
          </a:xfrm>
        </p:grpSpPr>
        <p:sp>
          <p:nvSpPr>
            <p:cNvPr id="7" name="object 7" descr=""/>
            <p:cNvSpPr/>
            <p:nvPr/>
          </p:nvSpPr>
          <p:spPr>
            <a:xfrm>
              <a:off x="17079130" y="1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927" y="1230301"/>
                  </a:moveTo>
                  <a:lnTo>
                    <a:pt x="640848" y="1230450"/>
                  </a:lnTo>
                  <a:lnTo>
                    <a:pt x="640848" y="1229727"/>
                  </a:lnTo>
                  <a:lnTo>
                    <a:pt x="607701" y="1229015"/>
                  </a:lnTo>
                  <a:lnTo>
                    <a:pt x="540771" y="1221814"/>
                  </a:lnTo>
                  <a:lnTo>
                    <a:pt x="475238" y="1208137"/>
                  </a:lnTo>
                  <a:lnTo>
                    <a:pt x="411865" y="1187245"/>
                  </a:lnTo>
                  <a:lnTo>
                    <a:pt x="350650" y="1159890"/>
                  </a:lnTo>
                  <a:lnTo>
                    <a:pt x="292356" y="1126768"/>
                  </a:lnTo>
                  <a:lnTo>
                    <a:pt x="238381" y="1087170"/>
                  </a:lnTo>
                  <a:lnTo>
                    <a:pt x="188723" y="1042530"/>
                  </a:lnTo>
                  <a:lnTo>
                    <a:pt x="143384" y="992860"/>
                  </a:lnTo>
                  <a:lnTo>
                    <a:pt x="104395" y="938860"/>
                  </a:lnTo>
                  <a:lnTo>
                    <a:pt x="70612" y="880542"/>
                  </a:lnTo>
                  <a:lnTo>
                    <a:pt x="43307" y="819342"/>
                  </a:lnTo>
                  <a:lnTo>
                    <a:pt x="23114" y="755982"/>
                  </a:lnTo>
                  <a:lnTo>
                    <a:pt x="8636" y="690463"/>
                  </a:lnTo>
                  <a:lnTo>
                    <a:pt x="1524" y="623509"/>
                  </a:lnTo>
                  <a:lnTo>
                    <a:pt x="762" y="590388"/>
                  </a:lnTo>
                  <a:lnTo>
                    <a:pt x="0" y="589664"/>
                  </a:lnTo>
                  <a:lnTo>
                    <a:pt x="762" y="589664"/>
                  </a:lnTo>
                  <a:lnTo>
                    <a:pt x="1524" y="556542"/>
                  </a:lnTo>
                  <a:lnTo>
                    <a:pt x="4318" y="522710"/>
                  </a:lnTo>
                  <a:lnTo>
                    <a:pt x="14478" y="456467"/>
                  </a:lnTo>
                  <a:lnTo>
                    <a:pt x="31750" y="391672"/>
                  </a:lnTo>
                  <a:lnTo>
                    <a:pt x="56261" y="329747"/>
                  </a:lnTo>
                  <a:lnTo>
                    <a:pt x="86487" y="269994"/>
                  </a:lnTo>
                  <a:lnTo>
                    <a:pt x="123191" y="213835"/>
                  </a:lnTo>
                  <a:lnTo>
                    <a:pt x="164974" y="161270"/>
                  </a:lnTo>
                  <a:lnTo>
                    <a:pt x="212473" y="114484"/>
                  </a:lnTo>
                  <a:lnTo>
                    <a:pt x="264289" y="72003"/>
                  </a:lnTo>
                  <a:lnTo>
                    <a:pt x="320424" y="35287"/>
                  </a:lnTo>
                  <a:lnTo>
                    <a:pt x="380241" y="5036"/>
                  </a:lnTo>
                  <a:lnTo>
                    <a:pt x="392240" y="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079130" y="705603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927" y="1280700"/>
                  </a:moveTo>
                  <a:lnTo>
                    <a:pt x="640848" y="1280849"/>
                  </a:lnTo>
                  <a:lnTo>
                    <a:pt x="640848" y="1280125"/>
                  </a:lnTo>
                  <a:lnTo>
                    <a:pt x="607701" y="1279414"/>
                  </a:lnTo>
                  <a:lnTo>
                    <a:pt x="540771" y="1272200"/>
                  </a:lnTo>
                  <a:lnTo>
                    <a:pt x="475238" y="1258523"/>
                  </a:lnTo>
                  <a:lnTo>
                    <a:pt x="411865" y="1237644"/>
                  </a:lnTo>
                  <a:lnTo>
                    <a:pt x="350650" y="1210288"/>
                  </a:lnTo>
                  <a:lnTo>
                    <a:pt x="292356" y="1177167"/>
                  </a:lnTo>
                  <a:lnTo>
                    <a:pt x="238381" y="1137569"/>
                  </a:lnTo>
                  <a:lnTo>
                    <a:pt x="188723" y="1092928"/>
                  </a:lnTo>
                  <a:lnTo>
                    <a:pt x="143384" y="1043246"/>
                  </a:lnTo>
                  <a:lnTo>
                    <a:pt x="104395" y="989246"/>
                  </a:lnTo>
                  <a:lnTo>
                    <a:pt x="70612" y="930941"/>
                  </a:lnTo>
                  <a:lnTo>
                    <a:pt x="43307" y="869740"/>
                  </a:lnTo>
                  <a:lnTo>
                    <a:pt x="23114" y="806380"/>
                  </a:lnTo>
                  <a:lnTo>
                    <a:pt x="8636" y="740862"/>
                  </a:lnTo>
                  <a:lnTo>
                    <a:pt x="1524" y="673895"/>
                  </a:lnTo>
                  <a:lnTo>
                    <a:pt x="762" y="640786"/>
                  </a:lnTo>
                  <a:lnTo>
                    <a:pt x="0" y="640062"/>
                  </a:lnTo>
                  <a:lnTo>
                    <a:pt x="762" y="640062"/>
                  </a:lnTo>
                  <a:lnTo>
                    <a:pt x="1524" y="606941"/>
                  </a:lnTo>
                  <a:lnTo>
                    <a:pt x="4318" y="573108"/>
                  </a:lnTo>
                  <a:lnTo>
                    <a:pt x="14478" y="506866"/>
                  </a:lnTo>
                  <a:lnTo>
                    <a:pt x="31750" y="442071"/>
                  </a:lnTo>
                  <a:lnTo>
                    <a:pt x="56261" y="380146"/>
                  </a:lnTo>
                  <a:lnTo>
                    <a:pt x="86487" y="320393"/>
                  </a:lnTo>
                  <a:lnTo>
                    <a:pt x="123191" y="264234"/>
                  </a:lnTo>
                  <a:lnTo>
                    <a:pt x="164974" y="211682"/>
                  </a:lnTo>
                  <a:lnTo>
                    <a:pt x="212473" y="164870"/>
                  </a:lnTo>
                  <a:lnTo>
                    <a:pt x="264289" y="122401"/>
                  </a:lnTo>
                  <a:lnTo>
                    <a:pt x="320424" y="85673"/>
                  </a:lnTo>
                  <a:lnTo>
                    <a:pt x="380241" y="55435"/>
                  </a:lnTo>
                  <a:lnTo>
                    <a:pt x="442853" y="31673"/>
                  </a:lnTo>
                  <a:lnTo>
                    <a:pt x="506862" y="14401"/>
                  </a:lnTo>
                  <a:lnTo>
                    <a:pt x="573156" y="3594"/>
                  </a:lnTo>
                  <a:lnTo>
                    <a:pt x="640086" y="0"/>
                  </a:lnTo>
                  <a:lnTo>
                    <a:pt x="1208927" y="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8183000" y="9572400"/>
            <a:ext cx="2283460" cy="715010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597"/>
                </a:moveTo>
                <a:lnTo>
                  <a:pt x="41557" y="635019"/>
                </a:lnTo>
                <a:lnTo>
                  <a:pt x="76824" y="578142"/>
                </a:lnTo>
                <a:lnTo>
                  <a:pt x="114277" y="523422"/>
                </a:lnTo>
                <a:lnTo>
                  <a:pt x="154586" y="470866"/>
                </a:lnTo>
                <a:lnTo>
                  <a:pt x="197792" y="420463"/>
                </a:lnTo>
                <a:lnTo>
                  <a:pt x="243867" y="372228"/>
                </a:lnTo>
                <a:lnTo>
                  <a:pt x="292102" y="326151"/>
                </a:lnTo>
                <a:lnTo>
                  <a:pt x="342508" y="282952"/>
                </a:lnTo>
                <a:lnTo>
                  <a:pt x="395061" y="242633"/>
                </a:lnTo>
                <a:lnTo>
                  <a:pt x="449773" y="205193"/>
                </a:lnTo>
                <a:lnTo>
                  <a:pt x="506656" y="169912"/>
                </a:lnTo>
                <a:lnTo>
                  <a:pt x="564974" y="138235"/>
                </a:lnTo>
                <a:lnTo>
                  <a:pt x="625452" y="110157"/>
                </a:lnTo>
                <a:lnTo>
                  <a:pt x="686653" y="84236"/>
                </a:lnTo>
                <a:lnTo>
                  <a:pt x="749289" y="61917"/>
                </a:lnTo>
                <a:lnTo>
                  <a:pt x="812650" y="43199"/>
                </a:lnTo>
                <a:lnTo>
                  <a:pt x="877445" y="28078"/>
                </a:lnTo>
                <a:lnTo>
                  <a:pt x="942964" y="15839"/>
                </a:lnTo>
                <a:lnTo>
                  <a:pt x="1009208" y="7198"/>
                </a:lnTo>
                <a:lnTo>
                  <a:pt x="1075438" y="1437"/>
                </a:lnTo>
                <a:lnTo>
                  <a:pt x="1141681" y="0"/>
                </a:lnTo>
                <a:lnTo>
                  <a:pt x="1207924" y="1437"/>
                </a:lnTo>
                <a:lnTo>
                  <a:pt x="1274155" y="7198"/>
                </a:lnTo>
                <a:lnTo>
                  <a:pt x="1340385" y="15839"/>
                </a:lnTo>
                <a:lnTo>
                  <a:pt x="1405905" y="28078"/>
                </a:lnTo>
                <a:lnTo>
                  <a:pt x="1470713" y="43199"/>
                </a:lnTo>
                <a:lnTo>
                  <a:pt x="1534060" y="61917"/>
                </a:lnTo>
                <a:lnTo>
                  <a:pt x="1596709" y="84236"/>
                </a:lnTo>
                <a:lnTo>
                  <a:pt x="1657911" y="110157"/>
                </a:lnTo>
                <a:lnTo>
                  <a:pt x="1718375" y="138235"/>
                </a:lnTo>
                <a:lnTo>
                  <a:pt x="1776707" y="169912"/>
                </a:lnTo>
                <a:lnTo>
                  <a:pt x="1833577" y="205193"/>
                </a:lnTo>
                <a:lnTo>
                  <a:pt x="1888301" y="242633"/>
                </a:lnTo>
                <a:lnTo>
                  <a:pt x="1940854" y="282952"/>
                </a:lnTo>
                <a:lnTo>
                  <a:pt x="1991248" y="326151"/>
                </a:lnTo>
                <a:lnTo>
                  <a:pt x="2039495" y="372228"/>
                </a:lnTo>
                <a:lnTo>
                  <a:pt x="2085571" y="420463"/>
                </a:lnTo>
                <a:lnTo>
                  <a:pt x="2128763" y="470866"/>
                </a:lnTo>
                <a:lnTo>
                  <a:pt x="2169086" y="523422"/>
                </a:lnTo>
                <a:lnTo>
                  <a:pt x="2206525" y="578142"/>
                </a:lnTo>
                <a:lnTo>
                  <a:pt x="2241806" y="635019"/>
                </a:lnTo>
                <a:lnTo>
                  <a:pt x="2273480" y="693340"/>
                </a:lnTo>
                <a:lnTo>
                  <a:pt x="2283350" y="714597"/>
                </a:lnTo>
              </a:path>
              <a:path w="2283459" h="715009">
                <a:moveTo>
                  <a:pt x="823939" y="714597"/>
                </a:moveTo>
                <a:lnTo>
                  <a:pt x="881052" y="685417"/>
                </a:lnTo>
                <a:lnTo>
                  <a:pt x="943688" y="661659"/>
                </a:lnTo>
                <a:lnTo>
                  <a:pt x="1008484" y="643661"/>
                </a:lnTo>
                <a:lnTo>
                  <a:pt x="1074727" y="633580"/>
                </a:lnTo>
                <a:lnTo>
                  <a:pt x="1141681" y="629979"/>
                </a:lnTo>
                <a:lnTo>
                  <a:pt x="1175514" y="630698"/>
                </a:lnTo>
                <a:lnTo>
                  <a:pt x="1241757" y="637901"/>
                </a:lnTo>
                <a:lnTo>
                  <a:pt x="1307277" y="651578"/>
                </a:lnTo>
                <a:lnTo>
                  <a:pt x="1371348" y="672459"/>
                </a:lnTo>
                <a:lnTo>
                  <a:pt x="1432549" y="699819"/>
                </a:lnTo>
                <a:lnTo>
                  <a:pt x="1460086" y="71459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600200" y="5073688"/>
            <a:ext cx="15963900" cy="3886835"/>
            <a:chOff x="1600200" y="5073688"/>
            <a:chExt cx="15963900" cy="3886835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5274107"/>
              <a:ext cx="15087599" cy="3686175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6297147" y="5073688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0"/>
                  </a:moveTo>
                  <a:lnTo>
                    <a:pt x="0" y="2540787"/>
                  </a:lnTo>
                  <a:lnTo>
                    <a:pt x="48751" y="2539868"/>
                  </a:lnTo>
                  <a:lnTo>
                    <a:pt x="97039" y="2537135"/>
                  </a:lnTo>
                  <a:lnTo>
                    <a:pt x="144832" y="2532619"/>
                  </a:lnTo>
                  <a:lnTo>
                    <a:pt x="192096" y="2526355"/>
                  </a:lnTo>
                  <a:lnTo>
                    <a:pt x="238798" y="2518375"/>
                  </a:lnTo>
                  <a:lnTo>
                    <a:pt x="284906" y="2508712"/>
                  </a:lnTo>
                  <a:lnTo>
                    <a:pt x="330386" y="2497399"/>
                  </a:lnTo>
                  <a:lnTo>
                    <a:pt x="375205" y="2484469"/>
                  </a:lnTo>
                  <a:lnTo>
                    <a:pt x="419330" y="2469956"/>
                  </a:lnTo>
                  <a:lnTo>
                    <a:pt x="462729" y="2453892"/>
                  </a:lnTo>
                  <a:lnTo>
                    <a:pt x="505368" y="2436310"/>
                  </a:lnTo>
                  <a:lnTo>
                    <a:pt x="547215" y="2417244"/>
                  </a:lnTo>
                  <a:lnTo>
                    <a:pt x="588236" y="2396726"/>
                  </a:lnTo>
                  <a:lnTo>
                    <a:pt x="628398" y="2374790"/>
                  </a:lnTo>
                  <a:lnTo>
                    <a:pt x="667669" y="2351468"/>
                  </a:lnTo>
                  <a:lnTo>
                    <a:pt x="706016" y="2326793"/>
                  </a:lnTo>
                  <a:lnTo>
                    <a:pt x="743405" y="2300799"/>
                  </a:lnTo>
                  <a:lnTo>
                    <a:pt x="779803" y="2273518"/>
                  </a:lnTo>
                  <a:lnTo>
                    <a:pt x="815178" y="2244985"/>
                  </a:lnTo>
                  <a:lnTo>
                    <a:pt x="849496" y="2215230"/>
                  </a:lnTo>
                  <a:lnTo>
                    <a:pt x="882726" y="2184289"/>
                  </a:lnTo>
                  <a:lnTo>
                    <a:pt x="914832" y="2152193"/>
                  </a:lnTo>
                  <a:lnTo>
                    <a:pt x="945784" y="2118976"/>
                  </a:lnTo>
                  <a:lnTo>
                    <a:pt x="975547" y="2084670"/>
                  </a:lnTo>
                  <a:lnTo>
                    <a:pt x="1004088" y="2049310"/>
                  </a:lnTo>
                  <a:lnTo>
                    <a:pt x="1031376" y="2012927"/>
                  </a:lnTo>
                  <a:lnTo>
                    <a:pt x="1057376" y="1975555"/>
                  </a:lnTo>
                  <a:lnTo>
                    <a:pt x="1082056" y="1937227"/>
                  </a:lnTo>
                  <a:lnTo>
                    <a:pt x="1105382" y="1897976"/>
                  </a:lnTo>
                  <a:lnTo>
                    <a:pt x="1127323" y="1857835"/>
                  </a:lnTo>
                  <a:lnTo>
                    <a:pt x="1147844" y="1816837"/>
                  </a:lnTo>
                  <a:lnTo>
                    <a:pt x="1166913" y="1775015"/>
                  </a:lnTo>
                  <a:lnTo>
                    <a:pt x="1184497" y="1732402"/>
                  </a:lnTo>
                  <a:lnTo>
                    <a:pt x="1200563" y="1689031"/>
                  </a:lnTo>
                  <a:lnTo>
                    <a:pt x="1215077" y="1644935"/>
                  </a:lnTo>
                  <a:lnTo>
                    <a:pt x="1228008" y="1600147"/>
                  </a:lnTo>
                  <a:lnTo>
                    <a:pt x="1239321" y="1554701"/>
                  </a:lnTo>
                  <a:lnTo>
                    <a:pt x="1248984" y="1508629"/>
                  </a:lnTo>
                  <a:lnTo>
                    <a:pt x="1256965" y="1461964"/>
                  </a:lnTo>
                  <a:lnTo>
                    <a:pt x="1263229" y="1414739"/>
                  </a:lnTo>
                  <a:lnTo>
                    <a:pt x="1266824" y="1376719"/>
                  </a:lnTo>
                  <a:lnTo>
                    <a:pt x="1266824" y="1163362"/>
                  </a:lnTo>
                  <a:lnTo>
                    <a:pt x="1263229" y="1125346"/>
                  </a:lnTo>
                  <a:lnTo>
                    <a:pt x="1256965" y="1078128"/>
                  </a:lnTo>
                  <a:lnTo>
                    <a:pt x="1248984" y="1031473"/>
                  </a:lnTo>
                  <a:lnTo>
                    <a:pt x="1239321" y="985412"/>
                  </a:lnTo>
                  <a:lnTo>
                    <a:pt x="1228008" y="939978"/>
                  </a:lnTo>
                  <a:lnTo>
                    <a:pt x="1215077" y="895205"/>
                  </a:lnTo>
                  <a:lnTo>
                    <a:pt x="1200563" y="851125"/>
                  </a:lnTo>
                  <a:lnTo>
                    <a:pt x="1184497" y="807771"/>
                  </a:lnTo>
                  <a:lnTo>
                    <a:pt x="1166913" y="765176"/>
                  </a:lnTo>
                  <a:lnTo>
                    <a:pt x="1147844" y="723373"/>
                  </a:lnTo>
                  <a:lnTo>
                    <a:pt x="1127323" y="682396"/>
                  </a:lnTo>
                  <a:lnTo>
                    <a:pt x="1105382" y="642276"/>
                  </a:lnTo>
                  <a:lnTo>
                    <a:pt x="1082056" y="603047"/>
                  </a:lnTo>
                  <a:lnTo>
                    <a:pt x="1057376" y="564742"/>
                  </a:lnTo>
                  <a:lnTo>
                    <a:pt x="1031376" y="527394"/>
                  </a:lnTo>
                  <a:lnTo>
                    <a:pt x="1004088" y="491035"/>
                  </a:lnTo>
                  <a:lnTo>
                    <a:pt x="975547" y="455699"/>
                  </a:lnTo>
                  <a:lnTo>
                    <a:pt x="945784" y="421418"/>
                  </a:lnTo>
                  <a:lnTo>
                    <a:pt x="914832" y="388225"/>
                  </a:lnTo>
                  <a:lnTo>
                    <a:pt x="882726" y="356154"/>
                  </a:lnTo>
                  <a:lnTo>
                    <a:pt x="849496" y="325237"/>
                  </a:lnTo>
                  <a:lnTo>
                    <a:pt x="815178" y="295508"/>
                  </a:lnTo>
                  <a:lnTo>
                    <a:pt x="779803" y="266998"/>
                  </a:lnTo>
                  <a:lnTo>
                    <a:pt x="743405" y="239742"/>
                  </a:lnTo>
                  <a:lnTo>
                    <a:pt x="706016" y="213771"/>
                  </a:lnTo>
                  <a:lnTo>
                    <a:pt x="667669" y="189119"/>
                  </a:lnTo>
                  <a:lnTo>
                    <a:pt x="628398" y="165820"/>
                  </a:lnTo>
                  <a:lnTo>
                    <a:pt x="588236" y="143904"/>
                  </a:lnTo>
                  <a:lnTo>
                    <a:pt x="547215" y="123407"/>
                  </a:lnTo>
                  <a:lnTo>
                    <a:pt x="505368" y="104360"/>
                  </a:lnTo>
                  <a:lnTo>
                    <a:pt x="462729" y="86797"/>
                  </a:lnTo>
                  <a:lnTo>
                    <a:pt x="419330" y="70750"/>
                  </a:lnTo>
                  <a:lnTo>
                    <a:pt x="375205" y="56252"/>
                  </a:lnTo>
                  <a:lnTo>
                    <a:pt x="330386" y="43337"/>
                  </a:lnTo>
                  <a:lnTo>
                    <a:pt x="284906" y="32037"/>
                  </a:lnTo>
                  <a:lnTo>
                    <a:pt x="238798" y="22385"/>
                  </a:lnTo>
                  <a:lnTo>
                    <a:pt x="192096" y="14414"/>
                  </a:lnTo>
                  <a:lnTo>
                    <a:pt x="144832" y="8157"/>
                  </a:lnTo>
                  <a:lnTo>
                    <a:pt x="97039" y="3647"/>
                  </a:lnTo>
                  <a:lnTo>
                    <a:pt x="48751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6794734" y="457761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6794734" y="5074386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804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6794734" y="557188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6794734" y="6069381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1036320"/>
            <a:ext cx="6574536" cy="1621536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3064" y="1063752"/>
            <a:ext cx="7955280" cy="1767840"/>
          </a:xfrm>
          <a:prstGeom prst="rect">
            <a:avLst/>
          </a:prstGeom>
        </p:spPr>
      </p:pic>
      <p:sp>
        <p:nvSpPr>
          <p:cNvPr id="19" name="object 19" descr=""/>
          <p:cNvSpPr/>
          <p:nvPr/>
        </p:nvSpPr>
        <p:spPr>
          <a:xfrm>
            <a:off x="579824" y="7768922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43" y="0"/>
                </a:moveTo>
                <a:lnTo>
                  <a:pt x="0" y="1435"/>
                </a:lnTo>
              </a:path>
              <a:path w="1282700" h="772159">
                <a:moveTo>
                  <a:pt x="645054" y="0"/>
                </a:moveTo>
                <a:lnTo>
                  <a:pt x="0" y="771704"/>
                </a:lnTo>
              </a:path>
              <a:path w="1282700" h="772159">
                <a:moveTo>
                  <a:pt x="634254" y="711"/>
                </a:moveTo>
                <a:lnTo>
                  <a:pt x="1282191" y="770993"/>
                </a:lnTo>
              </a:path>
              <a:path w="1282700" h="772159">
                <a:moveTo>
                  <a:pt x="638576" y="7911"/>
                </a:moveTo>
                <a:lnTo>
                  <a:pt x="637137" y="771704"/>
                </a:lnTo>
              </a:path>
            </a:pathLst>
          </a:custGeom>
          <a:ln w="76309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845" rIns="0" bIns="0" rtlCol="0" vert="horz">
            <a:spAutoFit/>
          </a:bodyPr>
          <a:lstStyle/>
          <a:p>
            <a:pPr marL="688975" marR="5080" indent="-676910">
              <a:lnSpc>
                <a:spcPts val="5180"/>
              </a:lnSpc>
              <a:spcBef>
                <a:spcPts val="235"/>
              </a:spcBef>
            </a:pPr>
            <a:r>
              <a:rPr dirty="0" spc="-300"/>
              <a:t>The</a:t>
            </a:r>
            <a:r>
              <a:rPr dirty="0" spc="-420"/>
              <a:t> </a:t>
            </a:r>
            <a:r>
              <a:rPr dirty="0" spc="-130"/>
              <a:t>applicatiofi’s </a:t>
            </a:r>
            <a:r>
              <a:rPr dirty="0" spc="-100"/>
              <a:t>architecture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753" y="0"/>
                </a:moveTo>
                <a:lnTo>
                  <a:pt x="0" y="0"/>
                </a:lnTo>
                <a:lnTo>
                  <a:pt x="0" y="1254245"/>
                </a:lnTo>
                <a:lnTo>
                  <a:pt x="67617" y="1245489"/>
                </a:lnTo>
                <a:lnTo>
                  <a:pt x="133131" y="1233246"/>
                </a:lnTo>
                <a:lnTo>
                  <a:pt x="197211" y="1218133"/>
                </a:lnTo>
                <a:lnTo>
                  <a:pt x="261287" y="1199413"/>
                </a:lnTo>
                <a:lnTo>
                  <a:pt x="323924" y="1177099"/>
                </a:lnTo>
                <a:lnTo>
                  <a:pt x="385122" y="1151890"/>
                </a:lnTo>
                <a:lnTo>
                  <a:pt x="445601" y="1123099"/>
                </a:lnTo>
                <a:lnTo>
                  <a:pt x="503916" y="1091425"/>
                </a:lnTo>
                <a:lnTo>
                  <a:pt x="560075" y="1056855"/>
                </a:lnTo>
                <a:lnTo>
                  <a:pt x="615513" y="1018705"/>
                </a:lnTo>
                <a:lnTo>
                  <a:pt x="668069" y="978382"/>
                </a:lnTo>
                <a:lnTo>
                  <a:pt x="718468" y="935189"/>
                </a:lnTo>
                <a:lnTo>
                  <a:pt x="766707" y="889825"/>
                </a:lnTo>
                <a:lnTo>
                  <a:pt x="812784" y="841590"/>
                </a:lnTo>
                <a:lnTo>
                  <a:pt x="855979" y="791184"/>
                </a:lnTo>
                <a:lnTo>
                  <a:pt x="896302" y="737908"/>
                </a:lnTo>
                <a:lnTo>
                  <a:pt x="933738" y="683196"/>
                </a:lnTo>
                <a:lnTo>
                  <a:pt x="968296" y="627037"/>
                </a:lnTo>
                <a:lnTo>
                  <a:pt x="999976" y="567994"/>
                </a:lnTo>
                <a:lnTo>
                  <a:pt x="1028774" y="508241"/>
                </a:lnTo>
                <a:lnTo>
                  <a:pt x="1054695" y="447040"/>
                </a:lnTo>
                <a:lnTo>
                  <a:pt x="1076290" y="384403"/>
                </a:lnTo>
                <a:lnTo>
                  <a:pt x="1095731" y="320332"/>
                </a:lnTo>
                <a:lnTo>
                  <a:pt x="1110853" y="256260"/>
                </a:lnTo>
                <a:lnTo>
                  <a:pt x="1123091" y="190741"/>
                </a:lnTo>
                <a:lnTo>
                  <a:pt x="1131728" y="124498"/>
                </a:lnTo>
                <a:lnTo>
                  <a:pt x="1137488" y="58267"/>
                </a:lnTo>
                <a:lnTo>
                  <a:pt x="1138753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8250461"/>
            <a:ext cx="757555" cy="2035810"/>
          </a:xfrm>
          <a:custGeom>
            <a:avLst/>
            <a:gdLst/>
            <a:ahLst/>
            <a:cxnLst/>
            <a:rect l="l" t="t" r="r" b="b"/>
            <a:pathLst>
              <a:path w="757555" h="2035809">
                <a:moveTo>
                  <a:pt x="117321" y="2035445"/>
                </a:moveTo>
                <a:lnTo>
                  <a:pt x="184278" y="2031849"/>
                </a:lnTo>
                <a:lnTo>
                  <a:pt x="250516" y="2021768"/>
                </a:lnTo>
                <a:lnTo>
                  <a:pt x="315317" y="2003770"/>
                </a:lnTo>
                <a:lnTo>
                  <a:pt x="377954" y="1980007"/>
                </a:lnTo>
                <a:lnTo>
                  <a:pt x="437713" y="1949770"/>
                </a:lnTo>
                <a:lnTo>
                  <a:pt x="493876" y="1913049"/>
                </a:lnTo>
                <a:lnTo>
                  <a:pt x="545713" y="1871289"/>
                </a:lnTo>
                <a:lnTo>
                  <a:pt x="593234" y="1823768"/>
                </a:lnTo>
                <a:lnTo>
                  <a:pt x="634995" y="1771932"/>
                </a:lnTo>
                <a:lnTo>
                  <a:pt x="671711" y="1715050"/>
                </a:lnTo>
                <a:lnTo>
                  <a:pt x="701953" y="1656010"/>
                </a:lnTo>
                <a:lnTo>
                  <a:pt x="725711" y="1593372"/>
                </a:lnTo>
                <a:lnTo>
                  <a:pt x="743709" y="1528573"/>
                </a:lnTo>
                <a:lnTo>
                  <a:pt x="753789" y="1462330"/>
                </a:lnTo>
                <a:lnTo>
                  <a:pt x="757391" y="1395373"/>
                </a:lnTo>
                <a:lnTo>
                  <a:pt x="756672" y="1361534"/>
                </a:lnTo>
                <a:lnTo>
                  <a:pt x="749474" y="1295296"/>
                </a:lnTo>
                <a:lnTo>
                  <a:pt x="735791" y="1229772"/>
                </a:lnTo>
                <a:lnTo>
                  <a:pt x="714911" y="1165697"/>
                </a:lnTo>
                <a:lnTo>
                  <a:pt x="687551" y="1104493"/>
                </a:lnTo>
                <a:lnTo>
                  <a:pt x="654432" y="1046898"/>
                </a:lnTo>
                <a:lnTo>
                  <a:pt x="614834" y="992898"/>
                </a:lnTo>
                <a:lnTo>
                  <a:pt x="570195" y="942495"/>
                </a:lnTo>
                <a:lnTo>
                  <a:pt x="519792" y="897857"/>
                </a:lnTo>
                <a:lnTo>
                  <a:pt x="465792" y="858258"/>
                </a:lnTo>
                <a:lnTo>
                  <a:pt x="408195" y="825139"/>
                </a:lnTo>
                <a:lnTo>
                  <a:pt x="346998" y="797779"/>
                </a:lnTo>
                <a:lnTo>
                  <a:pt x="282917" y="776902"/>
                </a:lnTo>
                <a:lnTo>
                  <a:pt x="217397" y="763211"/>
                </a:lnTo>
                <a:lnTo>
                  <a:pt x="151160" y="756023"/>
                </a:lnTo>
                <a:lnTo>
                  <a:pt x="117321" y="755299"/>
                </a:lnTo>
                <a:lnTo>
                  <a:pt x="0" y="755268"/>
                </a:lnTo>
              </a:path>
              <a:path w="757555" h="2035809">
                <a:moveTo>
                  <a:pt x="0" y="2035445"/>
                </a:moveTo>
                <a:lnTo>
                  <a:pt x="117321" y="2035445"/>
                </a:lnTo>
              </a:path>
              <a:path w="757555" h="2035809">
                <a:moveTo>
                  <a:pt x="117321" y="1280175"/>
                </a:moveTo>
                <a:lnTo>
                  <a:pt x="184278" y="1276573"/>
                </a:lnTo>
                <a:lnTo>
                  <a:pt x="250516" y="1266493"/>
                </a:lnTo>
                <a:lnTo>
                  <a:pt x="315317" y="1248495"/>
                </a:lnTo>
                <a:lnTo>
                  <a:pt x="377954" y="1224737"/>
                </a:lnTo>
                <a:lnTo>
                  <a:pt x="437713" y="1194494"/>
                </a:lnTo>
                <a:lnTo>
                  <a:pt x="493876" y="1157774"/>
                </a:lnTo>
                <a:lnTo>
                  <a:pt x="545713" y="1116013"/>
                </a:lnTo>
                <a:lnTo>
                  <a:pt x="593234" y="1068498"/>
                </a:lnTo>
                <a:lnTo>
                  <a:pt x="634995" y="1016656"/>
                </a:lnTo>
                <a:lnTo>
                  <a:pt x="671711" y="959779"/>
                </a:lnTo>
                <a:lnTo>
                  <a:pt x="701953" y="900740"/>
                </a:lnTo>
                <a:lnTo>
                  <a:pt x="725711" y="838097"/>
                </a:lnTo>
                <a:lnTo>
                  <a:pt x="743709" y="773295"/>
                </a:lnTo>
                <a:lnTo>
                  <a:pt x="753789" y="707065"/>
                </a:lnTo>
                <a:lnTo>
                  <a:pt x="757391" y="640098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2"/>
                </a:lnTo>
                <a:lnTo>
                  <a:pt x="714911" y="410418"/>
                </a:lnTo>
                <a:lnTo>
                  <a:pt x="687551" y="349229"/>
                </a:lnTo>
                <a:lnTo>
                  <a:pt x="654432" y="291622"/>
                </a:lnTo>
                <a:lnTo>
                  <a:pt x="614834" y="237622"/>
                </a:lnTo>
                <a:lnTo>
                  <a:pt x="570195" y="187228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68"/>
                </a:lnTo>
                <a:lnTo>
                  <a:pt x="346998" y="42499"/>
                </a:lnTo>
                <a:lnTo>
                  <a:pt x="282917" y="21620"/>
                </a:lnTo>
                <a:lnTo>
                  <a:pt x="217397" y="7942"/>
                </a:lnTo>
                <a:lnTo>
                  <a:pt x="151160" y="741"/>
                </a:lnTo>
                <a:lnTo>
                  <a:pt x="117321" y="30"/>
                </a:lnTo>
                <a:lnTo>
                  <a:pt x="0" y="0"/>
                </a:lnTo>
              </a:path>
              <a:path w="757555" h="2035809">
                <a:moveTo>
                  <a:pt x="0" y="1280175"/>
                </a:moveTo>
                <a:lnTo>
                  <a:pt x="117321" y="1280175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6992725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0" y="17957"/>
                </a:moveTo>
                <a:lnTo>
                  <a:pt x="378" y="0"/>
                </a:lnTo>
              </a:path>
              <a:path w="1295400" h="1288415">
                <a:moveTo>
                  <a:pt x="1295247" y="1287449"/>
                </a:moveTo>
                <a:lnTo>
                  <a:pt x="1269999" y="1287995"/>
                </a:lnTo>
                <a:lnTo>
                  <a:pt x="1269999" y="1287284"/>
                </a:lnTo>
                <a:lnTo>
                  <a:pt x="1203832" y="1285836"/>
                </a:lnTo>
                <a:lnTo>
                  <a:pt x="1137538" y="1280083"/>
                </a:lnTo>
                <a:lnTo>
                  <a:pt x="1071371" y="1271447"/>
                </a:lnTo>
                <a:lnTo>
                  <a:pt x="1005839" y="1259204"/>
                </a:lnTo>
                <a:lnTo>
                  <a:pt x="941704" y="1244079"/>
                </a:lnTo>
                <a:lnTo>
                  <a:pt x="877696" y="1225359"/>
                </a:lnTo>
                <a:lnTo>
                  <a:pt x="814958" y="1203045"/>
                </a:lnTo>
                <a:lnTo>
                  <a:pt x="753871" y="1177848"/>
                </a:lnTo>
                <a:lnTo>
                  <a:pt x="693292" y="1149045"/>
                </a:lnTo>
                <a:lnTo>
                  <a:pt x="634999" y="1117371"/>
                </a:lnTo>
                <a:lnTo>
                  <a:pt x="578865" y="1082801"/>
                </a:lnTo>
                <a:lnTo>
                  <a:pt x="523366" y="1044651"/>
                </a:lnTo>
                <a:lnTo>
                  <a:pt x="470915" y="1004328"/>
                </a:lnTo>
                <a:lnTo>
                  <a:pt x="420496" y="961135"/>
                </a:lnTo>
                <a:lnTo>
                  <a:pt x="372236" y="915771"/>
                </a:lnTo>
                <a:lnTo>
                  <a:pt x="326135" y="867536"/>
                </a:lnTo>
                <a:lnTo>
                  <a:pt x="282955" y="817143"/>
                </a:lnTo>
                <a:lnTo>
                  <a:pt x="242569" y="763854"/>
                </a:lnTo>
                <a:lnTo>
                  <a:pt x="205231" y="709142"/>
                </a:lnTo>
                <a:lnTo>
                  <a:pt x="170687" y="652983"/>
                </a:lnTo>
                <a:lnTo>
                  <a:pt x="138937" y="593940"/>
                </a:lnTo>
                <a:lnTo>
                  <a:pt x="110108" y="534187"/>
                </a:lnTo>
                <a:lnTo>
                  <a:pt x="84200" y="472986"/>
                </a:lnTo>
                <a:lnTo>
                  <a:pt x="62610" y="410349"/>
                </a:lnTo>
                <a:lnTo>
                  <a:pt x="43179" y="346265"/>
                </a:lnTo>
                <a:lnTo>
                  <a:pt x="28066" y="282193"/>
                </a:lnTo>
                <a:lnTo>
                  <a:pt x="15874" y="216674"/>
                </a:lnTo>
                <a:lnTo>
                  <a:pt x="7238" y="150444"/>
                </a:lnTo>
                <a:lnTo>
                  <a:pt x="1396" y="84200"/>
                </a:lnTo>
                <a:lnTo>
                  <a:pt x="0" y="17957"/>
                </a:lnTo>
              </a:path>
              <a:path w="1295400" h="1288415">
                <a:moveTo>
                  <a:pt x="629919" y="17957"/>
                </a:moveTo>
                <a:lnTo>
                  <a:pt x="630324" y="0"/>
                </a:lnTo>
              </a:path>
              <a:path w="1295400" h="1288415">
                <a:moveTo>
                  <a:pt x="1295247" y="657473"/>
                </a:moveTo>
                <a:lnTo>
                  <a:pt x="1269999" y="658025"/>
                </a:lnTo>
                <a:lnTo>
                  <a:pt x="1269999" y="657301"/>
                </a:lnTo>
                <a:lnTo>
                  <a:pt x="1236979" y="656577"/>
                </a:lnTo>
                <a:lnTo>
                  <a:pt x="1169923" y="649376"/>
                </a:lnTo>
                <a:lnTo>
                  <a:pt x="1104391" y="635698"/>
                </a:lnTo>
                <a:lnTo>
                  <a:pt x="1041018" y="614819"/>
                </a:lnTo>
                <a:lnTo>
                  <a:pt x="979931" y="587463"/>
                </a:lnTo>
                <a:lnTo>
                  <a:pt x="921511" y="554342"/>
                </a:lnTo>
                <a:lnTo>
                  <a:pt x="867536" y="514743"/>
                </a:lnTo>
                <a:lnTo>
                  <a:pt x="817879" y="470103"/>
                </a:lnTo>
                <a:lnTo>
                  <a:pt x="772540" y="420433"/>
                </a:lnTo>
                <a:lnTo>
                  <a:pt x="733678" y="366433"/>
                </a:lnTo>
                <a:lnTo>
                  <a:pt x="699769" y="308114"/>
                </a:lnTo>
                <a:lnTo>
                  <a:pt x="672464" y="246913"/>
                </a:lnTo>
                <a:lnTo>
                  <a:pt x="652271" y="183553"/>
                </a:lnTo>
                <a:lnTo>
                  <a:pt x="637920" y="118033"/>
                </a:lnTo>
                <a:lnTo>
                  <a:pt x="630681" y="51079"/>
                </a:lnTo>
                <a:lnTo>
                  <a:pt x="629919" y="1795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426176" y="-721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29" h="772160">
                <a:moveTo>
                  <a:pt x="1280846" y="771713"/>
                </a:moveTo>
                <a:lnTo>
                  <a:pt x="0" y="770278"/>
                </a:lnTo>
              </a:path>
              <a:path w="1281429" h="772160">
                <a:moveTo>
                  <a:pt x="646551" y="771713"/>
                </a:moveTo>
                <a:lnTo>
                  <a:pt x="1435" y="0"/>
                </a:lnTo>
              </a:path>
              <a:path w="1281429" h="772160">
                <a:moveTo>
                  <a:pt x="632859" y="771713"/>
                </a:moveTo>
                <a:lnTo>
                  <a:pt x="1280846" y="1435"/>
                </a:lnTo>
              </a:path>
              <a:path w="1281429" h="772160">
                <a:moveTo>
                  <a:pt x="637902" y="764513"/>
                </a:moveTo>
                <a:lnTo>
                  <a:pt x="636466" y="723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2005059" y="9776874"/>
            <a:ext cx="3327400" cy="510540"/>
          </a:xfrm>
          <a:custGeom>
            <a:avLst/>
            <a:gdLst/>
            <a:ahLst/>
            <a:cxnLst/>
            <a:rect l="l" t="t" r="r" b="b"/>
            <a:pathLst>
              <a:path w="3327400" h="510540">
                <a:moveTo>
                  <a:pt x="2773632" y="0"/>
                </a:moveTo>
                <a:lnTo>
                  <a:pt x="2831927" y="2882"/>
                </a:lnTo>
                <a:lnTo>
                  <a:pt x="2888826" y="12239"/>
                </a:lnTo>
                <a:lnTo>
                  <a:pt x="2945089" y="27359"/>
                </a:lnTo>
                <a:lnTo>
                  <a:pt x="2999701" y="48235"/>
                </a:lnTo>
                <a:lnTo>
                  <a:pt x="3051646" y="74156"/>
                </a:lnTo>
                <a:lnTo>
                  <a:pt x="3099781" y="105832"/>
                </a:lnTo>
                <a:lnTo>
                  <a:pt x="3145249" y="142548"/>
                </a:lnTo>
                <a:lnTo>
                  <a:pt x="3186271" y="183584"/>
                </a:lnTo>
                <a:lnTo>
                  <a:pt x="3222976" y="228943"/>
                </a:lnTo>
                <a:lnTo>
                  <a:pt x="3254600" y="277897"/>
                </a:lnTo>
                <a:lnTo>
                  <a:pt x="3280509" y="329014"/>
                </a:lnTo>
                <a:lnTo>
                  <a:pt x="3301465" y="383728"/>
                </a:lnTo>
                <a:lnTo>
                  <a:pt x="3316579" y="439881"/>
                </a:lnTo>
                <a:lnTo>
                  <a:pt x="3325850" y="496758"/>
                </a:lnTo>
                <a:lnTo>
                  <a:pt x="3326828" y="510123"/>
                </a:lnTo>
              </a:path>
              <a:path w="3327400" h="510540">
                <a:moveTo>
                  <a:pt x="2221198" y="510123"/>
                </a:moveTo>
                <a:lnTo>
                  <a:pt x="2225732" y="467960"/>
                </a:lnTo>
                <a:lnTo>
                  <a:pt x="2238051" y="411807"/>
                </a:lnTo>
                <a:lnTo>
                  <a:pt x="2255959" y="356369"/>
                </a:lnTo>
                <a:lnTo>
                  <a:pt x="2279709" y="303093"/>
                </a:lnTo>
                <a:lnTo>
                  <a:pt x="2308539" y="252700"/>
                </a:lnTo>
                <a:lnTo>
                  <a:pt x="2343085" y="205903"/>
                </a:lnTo>
                <a:lnTo>
                  <a:pt x="2381313" y="162708"/>
                </a:lnTo>
                <a:lnTo>
                  <a:pt x="2424495" y="123830"/>
                </a:lnTo>
                <a:lnTo>
                  <a:pt x="2471995" y="89991"/>
                </a:lnTo>
                <a:lnTo>
                  <a:pt x="2521654" y="60473"/>
                </a:lnTo>
                <a:lnTo>
                  <a:pt x="2574996" y="36716"/>
                </a:lnTo>
                <a:lnTo>
                  <a:pt x="2630370" y="18717"/>
                </a:lnTo>
                <a:lnTo>
                  <a:pt x="2687268" y="7204"/>
                </a:lnTo>
                <a:lnTo>
                  <a:pt x="2744929" y="720"/>
                </a:lnTo>
                <a:lnTo>
                  <a:pt x="2773632" y="0"/>
                </a:lnTo>
              </a:path>
              <a:path w="3327400" h="510540">
                <a:moveTo>
                  <a:pt x="1662718" y="0"/>
                </a:moveTo>
                <a:lnTo>
                  <a:pt x="1721014" y="2882"/>
                </a:lnTo>
                <a:lnTo>
                  <a:pt x="1777912" y="12239"/>
                </a:lnTo>
                <a:lnTo>
                  <a:pt x="1834048" y="27359"/>
                </a:lnTo>
                <a:lnTo>
                  <a:pt x="1888788" y="48235"/>
                </a:lnTo>
                <a:lnTo>
                  <a:pt x="1940606" y="74156"/>
                </a:lnTo>
                <a:lnTo>
                  <a:pt x="1988868" y="105832"/>
                </a:lnTo>
                <a:lnTo>
                  <a:pt x="2034208" y="142548"/>
                </a:lnTo>
                <a:lnTo>
                  <a:pt x="2075231" y="183584"/>
                </a:lnTo>
                <a:lnTo>
                  <a:pt x="2111935" y="228943"/>
                </a:lnTo>
                <a:lnTo>
                  <a:pt x="2143687" y="277897"/>
                </a:lnTo>
                <a:lnTo>
                  <a:pt x="2169596" y="329014"/>
                </a:lnTo>
                <a:lnTo>
                  <a:pt x="2190425" y="383728"/>
                </a:lnTo>
                <a:lnTo>
                  <a:pt x="2205538" y="439881"/>
                </a:lnTo>
                <a:lnTo>
                  <a:pt x="2214937" y="496758"/>
                </a:lnTo>
                <a:lnTo>
                  <a:pt x="2215914" y="510123"/>
                </a:lnTo>
              </a:path>
              <a:path w="3327400" h="510540">
                <a:moveTo>
                  <a:pt x="1110285" y="510123"/>
                </a:moveTo>
                <a:lnTo>
                  <a:pt x="1114819" y="467960"/>
                </a:lnTo>
                <a:lnTo>
                  <a:pt x="1127011" y="411807"/>
                </a:lnTo>
                <a:lnTo>
                  <a:pt x="1145046" y="356369"/>
                </a:lnTo>
                <a:lnTo>
                  <a:pt x="1168796" y="303093"/>
                </a:lnTo>
                <a:lnTo>
                  <a:pt x="1197626" y="252700"/>
                </a:lnTo>
                <a:lnTo>
                  <a:pt x="1232171" y="205903"/>
                </a:lnTo>
                <a:lnTo>
                  <a:pt x="1270273" y="162708"/>
                </a:lnTo>
                <a:lnTo>
                  <a:pt x="1313582" y="123830"/>
                </a:lnTo>
                <a:lnTo>
                  <a:pt x="1361081" y="89991"/>
                </a:lnTo>
                <a:lnTo>
                  <a:pt x="1410740" y="60473"/>
                </a:lnTo>
                <a:lnTo>
                  <a:pt x="1463956" y="36716"/>
                </a:lnTo>
                <a:lnTo>
                  <a:pt x="1519457" y="18717"/>
                </a:lnTo>
                <a:lnTo>
                  <a:pt x="1576355" y="7204"/>
                </a:lnTo>
                <a:lnTo>
                  <a:pt x="1633888" y="720"/>
                </a:lnTo>
                <a:lnTo>
                  <a:pt x="1662718" y="0"/>
                </a:lnTo>
              </a:path>
              <a:path w="3327400" h="510540">
                <a:moveTo>
                  <a:pt x="552491" y="0"/>
                </a:moveTo>
                <a:lnTo>
                  <a:pt x="610812" y="2882"/>
                </a:lnTo>
                <a:lnTo>
                  <a:pt x="667684" y="12239"/>
                </a:lnTo>
                <a:lnTo>
                  <a:pt x="723897" y="27359"/>
                </a:lnTo>
                <a:lnTo>
                  <a:pt x="778509" y="48235"/>
                </a:lnTo>
                <a:lnTo>
                  <a:pt x="830454" y="74156"/>
                </a:lnTo>
                <a:lnTo>
                  <a:pt x="878589" y="105832"/>
                </a:lnTo>
                <a:lnTo>
                  <a:pt x="924057" y="142548"/>
                </a:lnTo>
                <a:lnTo>
                  <a:pt x="965080" y="183584"/>
                </a:lnTo>
                <a:lnTo>
                  <a:pt x="1001784" y="228943"/>
                </a:lnTo>
                <a:lnTo>
                  <a:pt x="1033408" y="277897"/>
                </a:lnTo>
                <a:lnTo>
                  <a:pt x="1059317" y="329014"/>
                </a:lnTo>
                <a:lnTo>
                  <a:pt x="1080273" y="383728"/>
                </a:lnTo>
                <a:lnTo>
                  <a:pt x="1095387" y="439881"/>
                </a:lnTo>
                <a:lnTo>
                  <a:pt x="1104785" y="496758"/>
                </a:lnTo>
                <a:lnTo>
                  <a:pt x="1105763" y="510123"/>
                </a:lnTo>
              </a:path>
              <a:path w="3327400" h="510540">
                <a:moveTo>
                  <a:pt x="0" y="510123"/>
                </a:moveTo>
                <a:lnTo>
                  <a:pt x="4578" y="467960"/>
                </a:lnTo>
                <a:lnTo>
                  <a:pt x="16822" y="411807"/>
                </a:lnTo>
                <a:lnTo>
                  <a:pt x="34818" y="356369"/>
                </a:lnTo>
                <a:lnTo>
                  <a:pt x="58581" y="303093"/>
                </a:lnTo>
                <a:lnTo>
                  <a:pt x="87373" y="252700"/>
                </a:lnTo>
                <a:lnTo>
                  <a:pt x="121931" y="205903"/>
                </a:lnTo>
                <a:lnTo>
                  <a:pt x="160096" y="162708"/>
                </a:lnTo>
                <a:lnTo>
                  <a:pt x="203290" y="123830"/>
                </a:lnTo>
                <a:lnTo>
                  <a:pt x="250816" y="89991"/>
                </a:lnTo>
                <a:lnTo>
                  <a:pt x="300500" y="60473"/>
                </a:lnTo>
                <a:lnTo>
                  <a:pt x="353779" y="36716"/>
                </a:lnTo>
                <a:lnTo>
                  <a:pt x="409216" y="18717"/>
                </a:lnTo>
                <a:lnTo>
                  <a:pt x="466089" y="7204"/>
                </a:lnTo>
                <a:lnTo>
                  <a:pt x="523699" y="720"/>
                </a:lnTo>
                <a:lnTo>
                  <a:pt x="552491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488" y="1045464"/>
            <a:ext cx="5306568" cy="120091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2734056"/>
            <a:ext cx="7659624" cy="1764792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10473842" y="1167117"/>
            <a:ext cx="6880859" cy="7952740"/>
            <a:chOff x="10473842" y="1167117"/>
            <a:chExt cx="6880859" cy="7952740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3842" y="1167117"/>
              <a:ext cx="6387706" cy="7952333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6087724" y="3561928"/>
              <a:ext cx="1266825" cy="2540635"/>
            </a:xfrm>
            <a:custGeom>
              <a:avLst/>
              <a:gdLst/>
              <a:ahLst/>
              <a:cxnLst/>
              <a:rect l="l" t="t" r="r" b="b"/>
              <a:pathLst>
                <a:path w="1266825" h="2540635">
                  <a:moveTo>
                    <a:pt x="1266824" y="0"/>
                  </a:moveTo>
                  <a:lnTo>
                    <a:pt x="1222645" y="831"/>
                  </a:lnTo>
                  <a:lnTo>
                    <a:pt x="1174357" y="3561"/>
                  </a:lnTo>
                  <a:lnTo>
                    <a:pt x="1126564" y="8071"/>
                  </a:lnTo>
                  <a:lnTo>
                    <a:pt x="1079300" y="14328"/>
                  </a:lnTo>
                  <a:lnTo>
                    <a:pt x="1032597" y="22299"/>
                  </a:lnTo>
                  <a:lnTo>
                    <a:pt x="986490" y="31951"/>
                  </a:lnTo>
                  <a:lnTo>
                    <a:pt x="941010" y="43251"/>
                  </a:lnTo>
                  <a:lnTo>
                    <a:pt x="896191" y="56166"/>
                  </a:lnTo>
                  <a:lnTo>
                    <a:pt x="852066" y="70664"/>
                  </a:lnTo>
                  <a:lnTo>
                    <a:pt x="808667" y="86711"/>
                  </a:lnTo>
                  <a:lnTo>
                    <a:pt x="766028" y="104274"/>
                  </a:lnTo>
                  <a:lnTo>
                    <a:pt x="724181" y="123321"/>
                  </a:lnTo>
                  <a:lnTo>
                    <a:pt x="683160" y="143818"/>
                  </a:lnTo>
                  <a:lnTo>
                    <a:pt x="642998" y="165734"/>
                  </a:lnTo>
                  <a:lnTo>
                    <a:pt x="603727" y="189033"/>
                  </a:lnTo>
                  <a:lnTo>
                    <a:pt x="565380" y="213685"/>
                  </a:lnTo>
                  <a:lnTo>
                    <a:pt x="527991" y="239656"/>
                  </a:lnTo>
                  <a:lnTo>
                    <a:pt x="491593" y="266912"/>
                  </a:lnTo>
                  <a:lnTo>
                    <a:pt x="456218" y="295422"/>
                  </a:lnTo>
                  <a:lnTo>
                    <a:pt x="421899" y="325151"/>
                  </a:lnTo>
                  <a:lnTo>
                    <a:pt x="388670" y="356068"/>
                  </a:lnTo>
                  <a:lnTo>
                    <a:pt x="356564" y="388139"/>
                  </a:lnTo>
                  <a:lnTo>
                    <a:pt x="325612" y="421332"/>
                  </a:lnTo>
                  <a:lnTo>
                    <a:pt x="295849" y="455612"/>
                  </a:lnTo>
                  <a:lnTo>
                    <a:pt x="267308" y="490949"/>
                  </a:lnTo>
                  <a:lnTo>
                    <a:pt x="240020" y="527308"/>
                  </a:lnTo>
                  <a:lnTo>
                    <a:pt x="214020" y="564656"/>
                  </a:lnTo>
                  <a:lnTo>
                    <a:pt x="189340" y="602961"/>
                  </a:lnTo>
                  <a:lnTo>
                    <a:pt x="166014" y="642190"/>
                  </a:lnTo>
                  <a:lnTo>
                    <a:pt x="144073" y="682310"/>
                  </a:lnTo>
                  <a:lnTo>
                    <a:pt x="123552" y="723287"/>
                  </a:lnTo>
                  <a:lnTo>
                    <a:pt x="104483" y="765090"/>
                  </a:lnTo>
                  <a:lnTo>
                    <a:pt x="86899" y="807685"/>
                  </a:lnTo>
                  <a:lnTo>
                    <a:pt x="70833" y="851039"/>
                  </a:lnTo>
                  <a:lnTo>
                    <a:pt x="56319" y="895119"/>
                  </a:lnTo>
                  <a:lnTo>
                    <a:pt x="43388" y="939892"/>
                  </a:lnTo>
                  <a:lnTo>
                    <a:pt x="32075" y="985326"/>
                  </a:lnTo>
                  <a:lnTo>
                    <a:pt x="22411" y="1031387"/>
                  </a:lnTo>
                  <a:lnTo>
                    <a:pt x="14431" y="1078042"/>
                  </a:lnTo>
                  <a:lnTo>
                    <a:pt x="8167" y="1125260"/>
                  </a:lnTo>
                  <a:lnTo>
                    <a:pt x="3651" y="1173006"/>
                  </a:lnTo>
                  <a:lnTo>
                    <a:pt x="918" y="1221247"/>
                  </a:lnTo>
                  <a:lnTo>
                    <a:pt x="0" y="1269952"/>
                  </a:lnTo>
                  <a:lnTo>
                    <a:pt x="918" y="1318657"/>
                  </a:lnTo>
                  <a:lnTo>
                    <a:pt x="3651" y="1366902"/>
                  </a:lnTo>
                  <a:lnTo>
                    <a:pt x="8167" y="1414653"/>
                  </a:lnTo>
                  <a:lnTo>
                    <a:pt x="14431" y="1461878"/>
                  </a:lnTo>
                  <a:lnTo>
                    <a:pt x="22411" y="1508543"/>
                  </a:lnTo>
                  <a:lnTo>
                    <a:pt x="32075" y="1554615"/>
                  </a:lnTo>
                  <a:lnTo>
                    <a:pt x="43388" y="1600061"/>
                  </a:lnTo>
                  <a:lnTo>
                    <a:pt x="56319" y="1644849"/>
                  </a:lnTo>
                  <a:lnTo>
                    <a:pt x="70833" y="1688945"/>
                  </a:lnTo>
                  <a:lnTo>
                    <a:pt x="86899" y="1732316"/>
                  </a:lnTo>
                  <a:lnTo>
                    <a:pt x="104483" y="1774929"/>
                  </a:lnTo>
                  <a:lnTo>
                    <a:pt x="123552" y="1816751"/>
                  </a:lnTo>
                  <a:lnTo>
                    <a:pt x="144073" y="1857749"/>
                  </a:lnTo>
                  <a:lnTo>
                    <a:pt x="166014" y="1897890"/>
                  </a:lnTo>
                  <a:lnTo>
                    <a:pt x="189340" y="1937141"/>
                  </a:lnTo>
                  <a:lnTo>
                    <a:pt x="214020" y="1975469"/>
                  </a:lnTo>
                  <a:lnTo>
                    <a:pt x="240020" y="2012841"/>
                  </a:lnTo>
                  <a:lnTo>
                    <a:pt x="267308" y="2049224"/>
                  </a:lnTo>
                  <a:lnTo>
                    <a:pt x="295849" y="2084584"/>
                  </a:lnTo>
                  <a:lnTo>
                    <a:pt x="325612" y="2118890"/>
                  </a:lnTo>
                  <a:lnTo>
                    <a:pt x="356564" y="2152107"/>
                  </a:lnTo>
                  <a:lnTo>
                    <a:pt x="388670" y="2184203"/>
                  </a:lnTo>
                  <a:lnTo>
                    <a:pt x="421899" y="2215144"/>
                  </a:lnTo>
                  <a:lnTo>
                    <a:pt x="456218" y="2244899"/>
                  </a:lnTo>
                  <a:lnTo>
                    <a:pt x="491593" y="2273432"/>
                  </a:lnTo>
                  <a:lnTo>
                    <a:pt x="527991" y="2300713"/>
                  </a:lnTo>
                  <a:lnTo>
                    <a:pt x="565380" y="2326707"/>
                  </a:lnTo>
                  <a:lnTo>
                    <a:pt x="603727" y="2351382"/>
                  </a:lnTo>
                  <a:lnTo>
                    <a:pt x="642998" y="2374704"/>
                  </a:lnTo>
                  <a:lnTo>
                    <a:pt x="683160" y="2396640"/>
                  </a:lnTo>
                  <a:lnTo>
                    <a:pt x="724181" y="2417158"/>
                  </a:lnTo>
                  <a:lnTo>
                    <a:pt x="766028" y="2436224"/>
                  </a:lnTo>
                  <a:lnTo>
                    <a:pt x="808667" y="2453806"/>
                  </a:lnTo>
                  <a:lnTo>
                    <a:pt x="852066" y="2469870"/>
                  </a:lnTo>
                  <a:lnTo>
                    <a:pt x="896191" y="2484383"/>
                  </a:lnTo>
                  <a:lnTo>
                    <a:pt x="941010" y="2497313"/>
                  </a:lnTo>
                  <a:lnTo>
                    <a:pt x="986490" y="2508626"/>
                  </a:lnTo>
                  <a:lnTo>
                    <a:pt x="1032597" y="2518289"/>
                  </a:lnTo>
                  <a:lnTo>
                    <a:pt x="1079300" y="2526269"/>
                  </a:lnTo>
                  <a:lnTo>
                    <a:pt x="1126564" y="2532533"/>
                  </a:lnTo>
                  <a:lnTo>
                    <a:pt x="1174357" y="2537049"/>
                  </a:lnTo>
                  <a:lnTo>
                    <a:pt x="1222645" y="2539782"/>
                  </a:lnTo>
                  <a:lnTo>
                    <a:pt x="1266824" y="2540615"/>
                  </a:lnTo>
                  <a:lnTo>
                    <a:pt x="1266824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6722726" y="5359679"/>
              <a:ext cx="277495" cy="1767839"/>
            </a:xfrm>
            <a:custGeom>
              <a:avLst/>
              <a:gdLst/>
              <a:ahLst/>
              <a:cxnLst/>
              <a:rect l="l" t="t" r="r" b="b"/>
              <a:pathLst>
                <a:path w="277494" h="1767840">
                  <a:moveTo>
                    <a:pt x="277114" y="1627809"/>
                  </a:moveTo>
                  <a:lnTo>
                    <a:pt x="136779" y="1491018"/>
                  </a:lnTo>
                  <a:lnTo>
                    <a:pt x="0" y="1630692"/>
                  </a:lnTo>
                  <a:lnTo>
                    <a:pt x="139573" y="1767484"/>
                  </a:lnTo>
                  <a:lnTo>
                    <a:pt x="208788" y="1697647"/>
                  </a:lnTo>
                  <a:lnTo>
                    <a:pt x="277114" y="1627809"/>
                  </a:lnTo>
                  <a:close/>
                </a:path>
                <a:path w="277494" h="1767840">
                  <a:moveTo>
                    <a:pt x="277114" y="1131049"/>
                  </a:moveTo>
                  <a:lnTo>
                    <a:pt x="136779" y="994257"/>
                  </a:lnTo>
                  <a:lnTo>
                    <a:pt x="0" y="1133919"/>
                  </a:lnTo>
                  <a:lnTo>
                    <a:pt x="139573" y="1270711"/>
                  </a:lnTo>
                  <a:lnTo>
                    <a:pt x="208788" y="1200886"/>
                  </a:lnTo>
                  <a:lnTo>
                    <a:pt x="277114" y="1131049"/>
                  </a:lnTo>
                  <a:close/>
                </a:path>
                <a:path w="277494" h="1767840">
                  <a:moveTo>
                    <a:pt x="277114" y="633552"/>
                  </a:moveTo>
                  <a:lnTo>
                    <a:pt x="136779" y="496760"/>
                  </a:lnTo>
                  <a:lnTo>
                    <a:pt x="0" y="636435"/>
                  </a:lnTo>
                  <a:lnTo>
                    <a:pt x="139573" y="773226"/>
                  </a:lnTo>
                  <a:lnTo>
                    <a:pt x="208788" y="703389"/>
                  </a:lnTo>
                  <a:lnTo>
                    <a:pt x="277114" y="633552"/>
                  </a:lnTo>
                  <a:close/>
                </a:path>
                <a:path w="277494" h="1767840">
                  <a:moveTo>
                    <a:pt x="277114" y="136791"/>
                  </a:moveTo>
                  <a:lnTo>
                    <a:pt x="136779" y="0"/>
                  </a:lnTo>
                  <a:lnTo>
                    <a:pt x="0" y="139674"/>
                  </a:lnTo>
                  <a:lnTo>
                    <a:pt x="139573" y="276453"/>
                  </a:lnTo>
                  <a:lnTo>
                    <a:pt x="208788" y="206629"/>
                  </a:lnTo>
                  <a:lnTo>
                    <a:pt x="277114" y="136791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485802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0" y="0"/>
                </a:moveTo>
                <a:lnTo>
                  <a:pt x="1321" y="60439"/>
                </a:lnTo>
                <a:lnTo>
                  <a:pt x="7074" y="126669"/>
                </a:lnTo>
                <a:lnTo>
                  <a:pt x="15723" y="192913"/>
                </a:lnTo>
                <a:lnTo>
                  <a:pt x="27953" y="258432"/>
                </a:lnTo>
                <a:lnTo>
                  <a:pt x="43078" y="322516"/>
                </a:lnTo>
                <a:lnTo>
                  <a:pt x="61798" y="386588"/>
                </a:lnTo>
                <a:lnTo>
                  <a:pt x="84112" y="449224"/>
                </a:lnTo>
                <a:lnTo>
                  <a:pt x="109321" y="510425"/>
                </a:lnTo>
                <a:lnTo>
                  <a:pt x="138112" y="570903"/>
                </a:lnTo>
                <a:lnTo>
                  <a:pt x="169786" y="629221"/>
                </a:lnTo>
                <a:lnTo>
                  <a:pt x="204356" y="685380"/>
                </a:lnTo>
                <a:lnTo>
                  <a:pt x="242506" y="740816"/>
                </a:lnTo>
                <a:lnTo>
                  <a:pt x="282829" y="793381"/>
                </a:lnTo>
                <a:lnTo>
                  <a:pt x="326034" y="843775"/>
                </a:lnTo>
                <a:lnTo>
                  <a:pt x="371386" y="892009"/>
                </a:lnTo>
                <a:lnTo>
                  <a:pt x="419621" y="938085"/>
                </a:lnTo>
                <a:lnTo>
                  <a:pt x="470027" y="981290"/>
                </a:lnTo>
                <a:lnTo>
                  <a:pt x="523303" y="1021613"/>
                </a:lnTo>
                <a:lnTo>
                  <a:pt x="578015" y="1059053"/>
                </a:lnTo>
                <a:lnTo>
                  <a:pt x="634174" y="1093609"/>
                </a:lnTo>
                <a:lnTo>
                  <a:pt x="693217" y="1125283"/>
                </a:lnTo>
                <a:lnTo>
                  <a:pt x="752970" y="1154087"/>
                </a:lnTo>
                <a:lnTo>
                  <a:pt x="814171" y="1180007"/>
                </a:lnTo>
                <a:lnTo>
                  <a:pt x="876808" y="1201610"/>
                </a:lnTo>
                <a:lnTo>
                  <a:pt x="940892" y="1221041"/>
                </a:lnTo>
                <a:lnTo>
                  <a:pt x="1004964" y="1236167"/>
                </a:lnTo>
                <a:lnTo>
                  <a:pt x="1070483" y="1248397"/>
                </a:lnTo>
                <a:lnTo>
                  <a:pt x="1136726" y="1257046"/>
                </a:lnTo>
                <a:lnTo>
                  <a:pt x="1202957" y="1262799"/>
                </a:lnTo>
                <a:lnTo>
                  <a:pt x="1269200" y="1264246"/>
                </a:lnTo>
                <a:lnTo>
                  <a:pt x="1269200" y="1263523"/>
                </a:lnTo>
                <a:lnTo>
                  <a:pt x="1335430" y="1262075"/>
                </a:lnTo>
                <a:lnTo>
                  <a:pt x="1401673" y="1256322"/>
                </a:lnTo>
                <a:lnTo>
                  <a:pt x="1467917" y="1247686"/>
                </a:lnTo>
                <a:lnTo>
                  <a:pt x="1533436" y="1235443"/>
                </a:lnTo>
                <a:lnTo>
                  <a:pt x="1597507" y="1220330"/>
                </a:lnTo>
                <a:lnTo>
                  <a:pt x="1661592" y="1201610"/>
                </a:lnTo>
                <a:lnTo>
                  <a:pt x="1724228" y="1179283"/>
                </a:lnTo>
                <a:lnTo>
                  <a:pt x="1785429" y="1154087"/>
                </a:lnTo>
                <a:lnTo>
                  <a:pt x="1845907" y="1125283"/>
                </a:lnTo>
                <a:lnTo>
                  <a:pt x="1904212" y="1093609"/>
                </a:lnTo>
                <a:lnTo>
                  <a:pt x="1960372" y="1059053"/>
                </a:lnTo>
                <a:lnTo>
                  <a:pt x="2015820" y="1020889"/>
                </a:lnTo>
                <a:lnTo>
                  <a:pt x="2068373" y="980567"/>
                </a:lnTo>
                <a:lnTo>
                  <a:pt x="2118779" y="937374"/>
                </a:lnTo>
                <a:lnTo>
                  <a:pt x="2167013" y="892009"/>
                </a:lnTo>
                <a:lnTo>
                  <a:pt x="2213089" y="843775"/>
                </a:lnTo>
                <a:lnTo>
                  <a:pt x="2256294" y="793381"/>
                </a:lnTo>
                <a:lnTo>
                  <a:pt x="2296604" y="740105"/>
                </a:lnTo>
                <a:lnTo>
                  <a:pt x="2334044" y="685380"/>
                </a:lnTo>
                <a:lnTo>
                  <a:pt x="2368601" y="629221"/>
                </a:lnTo>
                <a:lnTo>
                  <a:pt x="2400287" y="570179"/>
                </a:lnTo>
                <a:lnTo>
                  <a:pt x="2429091" y="510425"/>
                </a:lnTo>
                <a:lnTo>
                  <a:pt x="2454999" y="449224"/>
                </a:lnTo>
                <a:lnTo>
                  <a:pt x="2476601" y="386588"/>
                </a:lnTo>
                <a:lnTo>
                  <a:pt x="2496045" y="322516"/>
                </a:lnTo>
                <a:lnTo>
                  <a:pt x="2511158" y="258432"/>
                </a:lnTo>
                <a:lnTo>
                  <a:pt x="2523401" y="192913"/>
                </a:lnTo>
                <a:lnTo>
                  <a:pt x="2532037" y="126669"/>
                </a:lnTo>
                <a:lnTo>
                  <a:pt x="2537803" y="60439"/>
                </a:lnTo>
                <a:lnTo>
                  <a:pt x="2539112" y="0"/>
                </a:lnTo>
              </a:path>
              <a:path w="2539365" h="1264285">
                <a:moveTo>
                  <a:pt x="629983" y="0"/>
                </a:moveTo>
                <a:lnTo>
                  <a:pt x="633463" y="61163"/>
                </a:lnTo>
                <a:lnTo>
                  <a:pt x="643534" y="127393"/>
                </a:lnTo>
                <a:lnTo>
                  <a:pt x="660819" y="192189"/>
                </a:lnTo>
                <a:lnTo>
                  <a:pt x="685292" y="254114"/>
                </a:lnTo>
                <a:lnTo>
                  <a:pt x="715543" y="313867"/>
                </a:lnTo>
                <a:lnTo>
                  <a:pt x="752259" y="370027"/>
                </a:lnTo>
                <a:lnTo>
                  <a:pt x="794017" y="422592"/>
                </a:lnTo>
                <a:lnTo>
                  <a:pt x="841527" y="469392"/>
                </a:lnTo>
                <a:lnTo>
                  <a:pt x="893369" y="511873"/>
                </a:lnTo>
                <a:lnTo>
                  <a:pt x="949528" y="548589"/>
                </a:lnTo>
                <a:lnTo>
                  <a:pt x="1009282" y="578827"/>
                </a:lnTo>
                <a:lnTo>
                  <a:pt x="1071931" y="602576"/>
                </a:lnTo>
                <a:lnTo>
                  <a:pt x="1136002" y="619861"/>
                </a:lnTo>
                <a:lnTo>
                  <a:pt x="1202245" y="630656"/>
                </a:lnTo>
                <a:lnTo>
                  <a:pt x="1269200" y="634263"/>
                </a:lnTo>
                <a:lnTo>
                  <a:pt x="1269200" y="633539"/>
                </a:lnTo>
                <a:lnTo>
                  <a:pt x="1302321" y="632815"/>
                </a:lnTo>
                <a:lnTo>
                  <a:pt x="1369276" y="625627"/>
                </a:lnTo>
                <a:lnTo>
                  <a:pt x="1434795" y="611949"/>
                </a:lnTo>
                <a:lnTo>
                  <a:pt x="1498155" y="591058"/>
                </a:lnTo>
                <a:lnTo>
                  <a:pt x="1559344" y="563702"/>
                </a:lnTo>
                <a:lnTo>
                  <a:pt x="1617675" y="530580"/>
                </a:lnTo>
                <a:lnTo>
                  <a:pt x="1671663" y="490982"/>
                </a:lnTo>
                <a:lnTo>
                  <a:pt x="1721345" y="446354"/>
                </a:lnTo>
                <a:lnTo>
                  <a:pt x="1766709" y="396671"/>
                </a:lnTo>
                <a:lnTo>
                  <a:pt x="1805584" y="342671"/>
                </a:lnTo>
                <a:lnTo>
                  <a:pt x="1839417" y="284353"/>
                </a:lnTo>
                <a:lnTo>
                  <a:pt x="1866785" y="223151"/>
                </a:lnTo>
                <a:lnTo>
                  <a:pt x="1886940" y="159791"/>
                </a:lnTo>
                <a:lnTo>
                  <a:pt x="1901342" y="94284"/>
                </a:lnTo>
                <a:lnTo>
                  <a:pt x="1908543" y="27317"/>
                </a:lnTo>
                <a:lnTo>
                  <a:pt x="190913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611282" y="9039597"/>
            <a:ext cx="2054860" cy="1257300"/>
            <a:chOff x="11611282" y="9039597"/>
            <a:chExt cx="2054860" cy="1257300"/>
          </a:xfrm>
        </p:grpSpPr>
        <p:sp>
          <p:nvSpPr>
            <p:cNvPr id="4" name="object 4" descr=""/>
            <p:cNvSpPr/>
            <p:nvPr/>
          </p:nvSpPr>
          <p:spPr>
            <a:xfrm>
              <a:off x="11620642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5" h="1238250">
                  <a:moveTo>
                    <a:pt x="1280307" y="640072"/>
                  </a:moveTo>
                  <a:lnTo>
                    <a:pt x="1276624" y="573113"/>
                  </a:lnTo>
                  <a:lnTo>
                    <a:pt x="1266591" y="506876"/>
                  </a:lnTo>
                  <a:lnTo>
                    <a:pt x="1248558" y="442074"/>
                  </a:lnTo>
                  <a:lnTo>
                    <a:pt x="1224809" y="379434"/>
                  </a:lnTo>
                  <a:lnTo>
                    <a:pt x="1194583" y="319673"/>
                  </a:lnTo>
                  <a:lnTo>
                    <a:pt x="1157880" y="263516"/>
                  </a:lnTo>
                  <a:lnTo>
                    <a:pt x="1116097" y="211674"/>
                  </a:lnTo>
                  <a:lnTo>
                    <a:pt x="1068613" y="164158"/>
                  </a:lnTo>
                  <a:lnTo>
                    <a:pt x="1016771" y="122396"/>
                  </a:lnTo>
                  <a:lnTo>
                    <a:pt x="959889" y="85675"/>
                  </a:lnTo>
                  <a:lnTo>
                    <a:pt x="900847" y="55438"/>
                  </a:lnTo>
                  <a:lnTo>
                    <a:pt x="838211" y="31675"/>
                  </a:lnTo>
                  <a:lnTo>
                    <a:pt x="773416" y="13676"/>
                  </a:lnTo>
                  <a:lnTo>
                    <a:pt x="707173" y="3596"/>
                  </a:lnTo>
                  <a:lnTo>
                    <a:pt x="640219" y="0"/>
                  </a:lnTo>
                  <a:lnTo>
                    <a:pt x="606374" y="718"/>
                  </a:lnTo>
                  <a:lnTo>
                    <a:pt x="540144" y="7917"/>
                  </a:lnTo>
                  <a:lnTo>
                    <a:pt x="474625" y="21600"/>
                  </a:lnTo>
                  <a:lnTo>
                    <a:pt x="410541" y="42475"/>
                  </a:lnTo>
                  <a:lnTo>
                    <a:pt x="349340" y="69835"/>
                  </a:lnTo>
                  <a:lnTo>
                    <a:pt x="291746" y="102954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595"/>
                  </a:lnTo>
                  <a:lnTo>
                    <a:pt x="103114" y="291594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68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5" h="1238250">
                  <a:moveTo>
                    <a:pt x="1280307" y="1238040"/>
                  </a:moveTo>
                  <a:lnTo>
                    <a:pt x="1280307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375919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4" h="1238250">
                  <a:moveTo>
                    <a:pt x="1280295" y="640072"/>
                  </a:moveTo>
                  <a:lnTo>
                    <a:pt x="1276739" y="573113"/>
                  </a:lnTo>
                  <a:lnTo>
                    <a:pt x="1266579" y="506876"/>
                  </a:lnTo>
                  <a:lnTo>
                    <a:pt x="1248545" y="442074"/>
                  </a:lnTo>
                  <a:lnTo>
                    <a:pt x="1224796" y="379434"/>
                  </a:lnTo>
                  <a:lnTo>
                    <a:pt x="1194570" y="319673"/>
                  </a:lnTo>
                  <a:lnTo>
                    <a:pt x="1157867" y="263516"/>
                  </a:lnTo>
                  <a:lnTo>
                    <a:pt x="1116085" y="211674"/>
                  </a:lnTo>
                  <a:lnTo>
                    <a:pt x="1068587" y="164158"/>
                  </a:lnTo>
                  <a:lnTo>
                    <a:pt x="1016771" y="122396"/>
                  </a:lnTo>
                  <a:lnTo>
                    <a:pt x="959876" y="85675"/>
                  </a:lnTo>
                  <a:lnTo>
                    <a:pt x="900821" y="55438"/>
                  </a:lnTo>
                  <a:lnTo>
                    <a:pt x="838211" y="31675"/>
                  </a:lnTo>
                  <a:lnTo>
                    <a:pt x="773441" y="13676"/>
                  </a:lnTo>
                  <a:lnTo>
                    <a:pt x="707148" y="3596"/>
                  </a:lnTo>
                  <a:lnTo>
                    <a:pt x="640219" y="0"/>
                  </a:lnTo>
                  <a:lnTo>
                    <a:pt x="606437" y="718"/>
                  </a:lnTo>
                  <a:lnTo>
                    <a:pt x="540144" y="7917"/>
                  </a:lnTo>
                  <a:lnTo>
                    <a:pt x="474612" y="21600"/>
                  </a:lnTo>
                  <a:lnTo>
                    <a:pt x="410605" y="42475"/>
                  </a:lnTo>
                  <a:lnTo>
                    <a:pt x="349391" y="69835"/>
                  </a:lnTo>
                  <a:lnTo>
                    <a:pt x="291746" y="102954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595"/>
                  </a:lnTo>
                  <a:lnTo>
                    <a:pt x="103114" y="291594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81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4" h="1238250">
                  <a:moveTo>
                    <a:pt x="1280295" y="1238040"/>
                  </a:moveTo>
                  <a:lnTo>
                    <a:pt x="1280295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307440" y="8906388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718" y="0"/>
                </a:moveTo>
                <a:lnTo>
                  <a:pt x="1281596" y="1447"/>
                </a:lnTo>
              </a:path>
              <a:path w="1282065" h="772159">
                <a:moveTo>
                  <a:pt x="634316" y="0"/>
                </a:moveTo>
                <a:lnTo>
                  <a:pt x="1279436" y="771719"/>
                </a:lnTo>
              </a:path>
              <a:path w="1282065" h="772159">
                <a:moveTo>
                  <a:pt x="647994" y="0"/>
                </a:moveTo>
                <a:lnTo>
                  <a:pt x="0" y="770280"/>
                </a:lnTo>
              </a:path>
              <a:path w="1282065" h="772159">
                <a:moveTo>
                  <a:pt x="642954" y="7924"/>
                </a:moveTo>
                <a:lnTo>
                  <a:pt x="644397" y="771719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642133" y="6093355"/>
            <a:ext cx="646430" cy="3332479"/>
          </a:xfrm>
          <a:custGeom>
            <a:avLst/>
            <a:gdLst/>
            <a:ahLst/>
            <a:cxnLst/>
            <a:rect l="l" t="t" r="r" b="b"/>
            <a:pathLst>
              <a:path w="646430" h="3332479">
                <a:moveTo>
                  <a:pt x="645843" y="7234"/>
                </a:moveTo>
                <a:lnTo>
                  <a:pt x="642213" y="6489"/>
                </a:lnTo>
                <a:lnTo>
                  <a:pt x="613385" y="2883"/>
                </a:lnTo>
                <a:lnTo>
                  <a:pt x="583922" y="723"/>
                </a:lnTo>
                <a:lnTo>
                  <a:pt x="555094" y="0"/>
                </a:lnTo>
                <a:lnTo>
                  <a:pt x="526266" y="723"/>
                </a:lnTo>
                <a:lnTo>
                  <a:pt x="467976" y="6489"/>
                </a:lnTo>
                <a:lnTo>
                  <a:pt x="411082" y="18733"/>
                </a:lnTo>
                <a:lnTo>
                  <a:pt x="356347" y="36729"/>
                </a:lnTo>
                <a:lnTo>
                  <a:pt x="303136" y="60479"/>
                </a:lnTo>
                <a:lnTo>
                  <a:pt x="252719" y="89284"/>
                </a:lnTo>
                <a:lnTo>
                  <a:pt x="205985" y="123842"/>
                </a:lnTo>
                <a:lnTo>
                  <a:pt x="162680" y="162718"/>
                </a:lnTo>
                <a:lnTo>
                  <a:pt x="123820" y="205926"/>
                </a:lnTo>
                <a:lnTo>
                  <a:pt x="89277" y="252727"/>
                </a:lnTo>
                <a:lnTo>
                  <a:pt x="60449" y="303123"/>
                </a:lnTo>
                <a:lnTo>
                  <a:pt x="36701" y="356401"/>
                </a:lnTo>
                <a:lnTo>
                  <a:pt x="18795" y="411128"/>
                </a:lnTo>
                <a:lnTo>
                  <a:pt x="6476" y="468001"/>
                </a:lnTo>
                <a:lnTo>
                  <a:pt x="761" y="526321"/>
                </a:lnTo>
                <a:lnTo>
                  <a:pt x="0" y="555126"/>
                </a:lnTo>
                <a:lnTo>
                  <a:pt x="761" y="555126"/>
                </a:lnTo>
                <a:lnTo>
                  <a:pt x="1523" y="583918"/>
                </a:lnTo>
                <a:lnTo>
                  <a:pt x="7238" y="642239"/>
                </a:lnTo>
                <a:lnTo>
                  <a:pt x="19430" y="698400"/>
                </a:lnTo>
                <a:lnTo>
                  <a:pt x="37463" y="753838"/>
                </a:lnTo>
                <a:lnTo>
                  <a:pt x="61211" y="807117"/>
                </a:lnTo>
                <a:lnTo>
                  <a:pt x="90039" y="857525"/>
                </a:lnTo>
                <a:lnTo>
                  <a:pt x="124582" y="904314"/>
                </a:lnTo>
                <a:lnTo>
                  <a:pt x="162680" y="947521"/>
                </a:lnTo>
                <a:lnTo>
                  <a:pt x="205985" y="986397"/>
                </a:lnTo>
                <a:lnTo>
                  <a:pt x="253481" y="1020244"/>
                </a:lnTo>
                <a:lnTo>
                  <a:pt x="303136" y="1049760"/>
                </a:lnTo>
                <a:lnTo>
                  <a:pt x="356347" y="1073523"/>
                </a:lnTo>
                <a:lnTo>
                  <a:pt x="411844" y="1091519"/>
                </a:lnTo>
                <a:lnTo>
                  <a:pt x="468738" y="1103039"/>
                </a:lnTo>
                <a:lnTo>
                  <a:pt x="526266" y="1109516"/>
                </a:lnTo>
                <a:lnTo>
                  <a:pt x="555094" y="1110240"/>
                </a:lnTo>
                <a:lnTo>
                  <a:pt x="555094" y="1109516"/>
                </a:lnTo>
                <a:lnTo>
                  <a:pt x="583922" y="1108805"/>
                </a:lnTo>
                <a:lnTo>
                  <a:pt x="613385" y="1106646"/>
                </a:lnTo>
                <a:lnTo>
                  <a:pt x="642213" y="1103039"/>
                </a:lnTo>
                <a:lnTo>
                  <a:pt x="645843" y="1102295"/>
                </a:lnTo>
              </a:path>
              <a:path w="646430" h="3332479">
                <a:moveTo>
                  <a:pt x="645843" y="1118185"/>
                </a:moveTo>
                <a:lnTo>
                  <a:pt x="642213" y="1117441"/>
                </a:lnTo>
                <a:lnTo>
                  <a:pt x="613385" y="1113834"/>
                </a:lnTo>
                <a:lnTo>
                  <a:pt x="583922" y="1111675"/>
                </a:lnTo>
                <a:lnTo>
                  <a:pt x="555094" y="1110964"/>
                </a:lnTo>
                <a:lnTo>
                  <a:pt x="526266" y="1111675"/>
                </a:lnTo>
                <a:lnTo>
                  <a:pt x="467976" y="1117441"/>
                </a:lnTo>
                <a:lnTo>
                  <a:pt x="411082" y="1129684"/>
                </a:lnTo>
                <a:lnTo>
                  <a:pt x="356347" y="1147681"/>
                </a:lnTo>
                <a:lnTo>
                  <a:pt x="303136" y="1171444"/>
                </a:lnTo>
                <a:lnTo>
                  <a:pt x="252719" y="1200236"/>
                </a:lnTo>
                <a:lnTo>
                  <a:pt x="205985" y="1234794"/>
                </a:lnTo>
                <a:lnTo>
                  <a:pt x="162680" y="1273683"/>
                </a:lnTo>
                <a:lnTo>
                  <a:pt x="123820" y="1316877"/>
                </a:lnTo>
                <a:lnTo>
                  <a:pt x="89277" y="1363678"/>
                </a:lnTo>
                <a:lnTo>
                  <a:pt x="60449" y="1414074"/>
                </a:lnTo>
                <a:lnTo>
                  <a:pt x="36701" y="1467353"/>
                </a:lnTo>
                <a:lnTo>
                  <a:pt x="18795" y="1522079"/>
                </a:lnTo>
                <a:lnTo>
                  <a:pt x="6476" y="1578952"/>
                </a:lnTo>
                <a:lnTo>
                  <a:pt x="761" y="1637273"/>
                </a:lnTo>
                <a:lnTo>
                  <a:pt x="0" y="1666078"/>
                </a:lnTo>
                <a:lnTo>
                  <a:pt x="761" y="1666078"/>
                </a:lnTo>
                <a:lnTo>
                  <a:pt x="1523" y="1694882"/>
                </a:lnTo>
                <a:lnTo>
                  <a:pt x="7238" y="1753190"/>
                </a:lnTo>
                <a:lnTo>
                  <a:pt x="19430" y="1809352"/>
                </a:lnTo>
                <a:lnTo>
                  <a:pt x="37463" y="1864790"/>
                </a:lnTo>
                <a:lnTo>
                  <a:pt x="61211" y="1918081"/>
                </a:lnTo>
                <a:lnTo>
                  <a:pt x="90039" y="1968477"/>
                </a:lnTo>
                <a:lnTo>
                  <a:pt x="124582" y="2015278"/>
                </a:lnTo>
                <a:lnTo>
                  <a:pt x="162680" y="2058472"/>
                </a:lnTo>
                <a:lnTo>
                  <a:pt x="205985" y="2097349"/>
                </a:lnTo>
                <a:lnTo>
                  <a:pt x="253481" y="2131196"/>
                </a:lnTo>
                <a:lnTo>
                  <a:pt x="303136" y="2160712"/>
                </a:lnTo>
                <a:lnTo>
                  <a:pt x="356347" y="2184474"/>
                </a:lnTo>
                <a:lnTo>
                  <a:pt x="411844" y="2202471"/>
                </a:lnTo>
                <a:lnTo>
                  <a:pt x="468738" y="2213990"/>
                </a:lnTo>
                <a:lnTo>
                  <a:pt x="526266" y="2220480"/>
                </a:lnTo>
                <a:lnTo>
                  <a:pt x="555094" y="2221191"/>
                </a:lnTo>
                <a:lnTo>
                  <a:pt x="555094" y="2220480"/>
                </a:lnTo>
                <a:lnTo>
                  <a:pt x="583922" y="2219756"/>
                </a:lnTo>
                <a:lnTo>
                  <a:pt x="613385" y="2217597"/>
                </a:lnTo>
                <a:lnTo>
                  <a:pt x="642213" y="2213990"/>
                </a:lnTo>
                <a:lnTo>
                  <a:pt x="645843" y="2213246"/>
                </a:lnTo>
              </a:path>
              <a:path w="646430" h="3332479">
                <a:moveTo>
                  <a:pt x="645843" y="2229137"/>
                </a:moveTo>
                <a:lnTo>
                  <a:pt x="642213" y="2228393"/>
                </a:lnTo>
                <a:lnTo>
                  <a:pt x="613385" y="2224786"/>
                </a:lnTo>
                <a:lnTo>
                  <a:pt x="583922" y="2222626"/>
                </a:lnTo>
                <a:lnTo>
                  <a:pt x="555094" y="2221915"/>
                </a:lnTo>
                <a:lnTo>
                  <a:pt x="526266" y="2222626"/>
                </a:lnTo>
                <a:lnTo>
                  <a:pt x="467976" y="2228393"/>
                </a:lnTo>
                <a:lnTo>
                  <a:pt x="411082" y="2240636"/>
                </a:lnTo>
                <a:lnTo>
                  <a:pt x="356347" y="2258632"/>
                </a:lnTo>
                <a:lnTo>
                  <a:pt x="303136" y="2282395"/>
                </a:lnTo>
                <a:lnTo>
                  <a:pt x="252719" y="2311187"/>
                </a:lnTo>
                <a:lnTo>
                  <a:pt x="205985" y="2345758"/>
                </a:lnTo>
                <a:lnTo>
                  <a:pt x="162680" y="2384634"/>
                </a:lnTo>
                <a:lnTo>
                  <a:pt x="123820" y="2427829"/>
                </a:lnTo>
                <a:lnTo>
                  <a:pt x="89277" y="2474630"/>
                </a:lnTo>
                <a:lnTo>
                  <a:pt x="60449" y="2525026"/>
                </a:lnTo>
                <a:lnTo>
                  <a:pt x="36701" y="2578317"/>
                </a:lnTo>
                <a:lnTo>
                  <a:pt x="18795" y="2633031"/>
                </a:lnTo>
                <a:lnTo>
                  <a:pt x="6476" y="2689904"/>
                </a:lnTo>
                <a:lnTo>
                  <a:pt x="761" y="2748224"/>
                </a:lnTo>
                <a:lnTo>
                  <a:pt x="0" y="2777029"/>
                </a:lnTo>
                <a:lnTo>
                  <a:pt x="761" y="2777029"/>
                </a:lnTo>
                <a:lnTo>
                  <a:pt x="1523" y="2805834"/>
                </a:lnTo>
                <a:lnTo>
                  <a:pt x="7238" y="2864155"/>
                </a:lnTo>
                <a:lnTo>
                  <a:pt x="19430" y="2920303"/>
                </a:lnTo>
                <a:lnTo>
                  <a:pt x="37463" y="2975748"/>
                </a:lnTo>
                <a:lnTo>
                  <a:pt x="61211" y="3029027"/>
                </a:lnTo>
                <a:lnTo>
                  <a:pt x="90039" y="3079426"/>
                </a:lnTo>
                <a:lnTo>
                  <a:pt x="124582" y="3126227"/>
                </a:lnTo>
                <a:lnTo>
                  <a:pt x="162680" y="3169428"/>
                </a:lnTo>
                <a:lnTo>
                  <a:pt x="205985" y="3208307"/>
                </a:lnTo>
                <a:lnTo>
                  <a:pt x="253481" y="3242145"/>
                </a:lnTo>
                <a:lnTo>
                  <a:pt x="303136" y="3271667"/>
                </a:lnTo>
                <a:lnTo>
                  <a:pt x="356347" y="3295426"/>
                </a:lnTo>
                <a:lnTo>
                  <a:pt x="411844" y="3313429"/>
                </a:lnTo>
                <a:lnTo>
                  <a:pt x="468738" y="3324948"/>
                </a:lnTo>
                <a:lnTo>
                  <a:pt x="526266" y="3331427"/>
                </a:lnTo>
                <a:lnTo>
                  <a:pt x="555094" y="3332145"/>
                </a:lnTo>
                <a:lnTo>
                  <a:pt x="555094" y="3331427"/>
                </a:lnTo>
                <a:lnTo>
                  <a:pt x="583922" y="3330708"/>
                </a:lnTo>
                <a:lnTo>
                  <a:pt x="613385" y="3328545"/>
                </a:lnTo>
                <a:lnTo>
                  <a:pt x="642213" y="3324948"/>
                </a:lnTo>
                <a:lnTo>
                  <a:pt x="645843" y="332420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0" y="8908384"/>
            <a:ext cx="1211580" cy="1379220"/>
          </a:xfrm>
          <a:custGeom>
            <a:avLst/>
            <a:gdLst/>
            <a:ahLst/>
            <a:cxnLst/>
            <a:rect l="l" t="t" r="r" b="b"/>
            <a:pathLst>
              <a:path w="1211580" h="1379220">
                <a:moveTo>
                  <a:pt x="0" y="0"/>
                </a:moveTo>
                <a:lnTo>
                  <a:pt x="0" y="1378613"/>
                </a:lnTo>
                <a:lnTo>
                  <a:pt x="1205805" y="1378613"/>
                </a:lnTo>
                <a:lnTo>
                  <a:pt x="1209596" y="1335031"/>
                </a:lnTo>
                <a:lnTo>
                  <a:pt x="1211033" y="1268788"/>
                </a:lnTo>
                <a:lnTo>
                  <a:pt x="1209596" y="1202550"/>
                </a:lnTo>
                <a:lnTo>
                  <a:pt x="1203835" y="1136310"/>
                </a:lnTo>
                <a:lnTo>
                  <a:pt x="1195194" y="1070067"/>
                </a:lnTo>
                <a:lnTo>
                  <a:pt x="1182955" y="1004548"/>
                </a:lnTo>
                <a:lnTo>
                  <a:pt x="1167834" y="939748"/>
                </a:lnTo>
                <a:lnTo>
                  <a:pt x="1149116" y="876387"/>
                </a:lnTo>
                <a:lnTo>
                  <a:pt x="1126792" y="813751"/>
                </a:lnTo>
                <a:lnTo>
                  <a:pt x="1100876" y="752552"/>
                </a:lnTo>
                <a:lnTo>
                  <a:pt x="1072793" y="692068"/>
                </a:lnTo>
                <a:lnTo>
                  <a:pt x="1041116" y="633748"/>
                </a:lnTo>
                <a:lnTo>
                  <a:pt x="1005834" y="576870"/>
                </a:lnTo>
                <a:lnTo>
                  <a:pt x="968395" y="522152"/>
                </a:lnTo>
                <a:lnTo>
                  <a:pt x="928077" y="469591"/>
                </a:lnTo>
                <a:lnTo>
                  <a:pt x="884877" y="419192"/>
                </a:lnTo>
                <a:lnTo>
                  <a:pt x="838795" y="370952"/>
                </a:lnTo>
                <a:lnTo>
                  <a:pt x="790554" y="324870"/>
                </a:lnTo>
                <a:lnTo>
                  <a:pt x="740157" y="281670"/>
                </a:lnTo>
                <a:lnTo>
                  <a:pt x="687595" y="241353"/>
                </a:lnTo>
                <a:lnTo>
                  <a:pt x="632876" y="203912"/>
                </a:lnTo>
                <a:lnTo>
                  <a:pt x="575994" y="168630"/>
                </a:lnTo>
                <a:lnTo>
                  <a:pt x="517673" y="136950"/>
                </a:lnTo>
                <a:lnTo>
                  <a:pt x="457194" y="108869"/>
                </a:lnTo>
                <a:lnTo>
                  <a:pt x="395997" y="82948"/>
                </a:lnTo>
                <a:lnTo>
                  <a:pt x="333354" y="60634"/>
                </a:lnTo>
                <a:lnTo>
                  <a:pt x="269994" y="41914"/>
                </a:lnTo>
                <a:lnTo>
                  <a:pt x="205193" y="26789"/>
                </a:lnTo>
                <a:lnTo>
                  <a:pt x="139674" y="14559"/>
                </a:lnTo>
                <a:lnTo>
                  <a:pt x="73436" y="5910"/>
                </a:lnTo>
                <a:lnTo>
                  <a:pt x="7198" y="157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7076346" y="0"/>
            <a:ext cx="1212215" cy="1260475"/>
          </a:xfrm>
          <a:custGeom>
            <a:avLst/>
            <a:gdLst/>
            <a:ahLst/>
            <a:cxnLst/>
            <a:rect l="l" t="t" r="r" b="b"/>
            <a:pathLst>
              <a:path w="1212215" h="1260475">
                <a:moveTo>
                  <a:pt x="1211651" y="0"/>
                </a:moveTo>
                <a:lnTo>
                  <a:pt x="0" y="0"/>
                </a:lnTo>
                <a:lnTo>
                  <a:pt x="1341" y="58318"/>
                </a:lnTo>
                <a:lnTo>
                  <a:pt x="7056" y="124561"/>
                </a:lnTo>
                <a:lnTo>
                  <a:pt x="15692" y="190792"/>
                </a:lnTo>
                <a:lnTo>
                  <a:pt x="27884" y="256311"/>
                </a:lnTo>
                <a:lnTo>
                  <a:pt x="42997" y="320395"/>
                </a:lnTo>
                <a:lnTo>
                  <a:pt x="62428" y="384479"/>
                </a:lnTo>
                <a:lnTo>
                  <a:pt x="84145" y="447116"/>
                </a:lnTo>
                <a:lnTo>
                  <a:pt x="110053" y="508317"/>
                </a:lnTo>
                <a:lnTo>
                  <a:pt x="138755" y="568071"/>
                </a:lnTo>
                <a:lnTo>
                  <a:pt x="170505" y="627113"/>
                </a:lnTo>
                <a:lnTo>
                  <a:pt x="205049" y="683272"/>
                </a:lnTo>
                <a:lnTo>
                  <a:pt x="242514" y="737997"/>
                </a:lnTo>
                <a:lnTo>
                  <a:pt x="282773" y="791273"/>
                </a:lnTo>
                <a:lnTo>
                  <a:pt x="325953" y="841679"/>
                </a:lnTo>
                <a:lnTo>
                  <a:pt x="372054" y="889914"/>
                </a:lnTo>
                <a:lnTo>
                  <a:pt x="420314" y="935278"/>
                </a:lnTo>
                <a:lnTo>
                  <a:pt x="470733" y="978471"/>
                </a:lnTo>
                <a:lnTo>
                  <a:pt x="523311" y="1018794"/>
                </a:lnTo>
                <a:lnTo>
                  <a:pt x="578683" y="1056957"/>
                </a:lnTo>
                <a:lnTo>
                  <a:pt x="634944" y="1091514"/>
                </a:lnTo>
                <a:lnTo>
                  <a:pt x="693237" y="1123188"/>
                </a:lnTo>
                <a:lnTo>
                  <a:pt x="753689" y="1151991"/>
                </a:lnTo>
                <a:lnTo>
                  <a:pt x="814903" y="1177188"/>
                </a:lnTo>
                <a:lnTo>
                  <a:pt x="877514" y="1199515"/>
                </a:lnTo>
                <a:lnTo>
                  <a:pt x="941649" y="1218234"/>
                </a:lnTo>
                <a:lnTo>
                  <a:pt x="1005657" y="1233360"/>
                </a:lnTo>
                <a:lnTo>
                  <a:pt x="1071189" y="1245590"/>
                </a:lnTo>
                <a:lnTo>
                  <a:pt x="1137483" y="1254226"/>
                </a:lnTo>
                <a:lnTo>
                  <a:pt x="1203650" y="1259992"/>
                </a:lnTo>
                <a:lnTo>
                  <a:pt x="1211651" y="1260167"/>
                </a:lnTo>
                <a:lnTo>
                  <a:pt x="121165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589481" y="1104747"/>
            <a:ext cx="15116175" cy="3695700"/>
            <a:chOff x="1589481" y="1104747"/>
            <a:chExt cx="15116175" cy="3695700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481" y="1104747"/>
              <a:ext cx="15116174" cy="369570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4452599" y="1468082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0"/>
                  </a:moveTo>
                  <a:lnTo>
                    <a:pt x="0" y="2540787"/>
                  </a:lnTo>
                  <a:lnTo>
                    <a:pt x="48751" y="2539868"/>
                  </a:lnTo>
                  <a:lnTo>
                    <a:pt x="97039" y="2537135"/>
                  </a:lnTo>
                  <a:lnTo>
                    <a:pt x="144832" y="2532619"/>
                  </a:lnTo>
                  <a:lnTo>
                    <a:pt x="192096" y="2526355"/>
                  </a:lnTo>
                  <a:lnTo>
                    <a:pt x="238798" y="2518375"/>
                  </a:lnTo>
                  <a:lnTo>
                    <a:pt x="284906" y="2508712"/>
                  </a:lnTo>
                  <a:lnTo>
                    <a:pt x="330386" y="2497399"/>
                  </a:lnTo>
                  <a:lnTo>
                    <a:pt x="375205" y="2484469"/>
                  </a:lnTo>
                  <a:lnTo>
                    <a:pt x="419330" y="2469956"/>
                  </a:lnTo>
                  <a:lnTo>
                    <a:pt x="462729" y="2453892"/>
                  </a:lnTo>
                  <a:lnTo>
                    <a:pt x="505368" y="2436310"/>
                  </a:lnTo>
                  <a:lnTo>
                    <a:pt x="547215" y="2417244"/>
                  </a:lnTo>
                  <a:lnTo>
                    <a:pt x="588236" y="2396726"/>
                  </a:lnTo>
                  <a:lnTo>
                    <a:pt x="628398" y="2374790"/>
                  </a:lnTo>
                  <a:lnTo>
                    <a:pt x="667669" y="2351468"/>
                  </a:lnTo>
                  <a:lnTo>
                    <a:pt x="706016" y="2326793"/>
                  </a:lnTo>
                  <a:lnTo>
                    <a:pt x="743405" y="2300799"/>
                  </a:lnTo>
                  <a:lnTo>
                    <a:pt x="779803" y="2273518"/>
                  </a:lnTo>
                  <a:lnTo>
                    <a:pt x="815178" y="2244985"/>
                  </a:lnTo>
                  <a:lnTo>
                    <a:pt x="849496" y="2215230"/>
                  </a:lnTo>
                  <a:lnTo>
                    <a:pt x="882726" y="2184289"/>
                  </a:lnTo>
                  <a:lnTo>
                    <a:pt x="914832" y="2152193"/>
                  </a:lnTo>
                  <a:lnTo>
                    <a:pt x="945784" y="2118976"/>
                  </a:lnTo>
                  <a:lnTo>
                    <a:pt x="975547" y="2084670"/>
                  </a:lnTo>
                  <a:lnTo>
                    <a:pt x="1004088" y="2049310"/>
                  </a:lnTo>
                  <a:lnTo>
                    <a:pt x="1031376" y="2012927"/>
                  </a:lnTo>
                  <a:lnTo>
                    <a:pt x="1057376" y="1975555"/>
                  </a:lnTo>
                  <a:lnTo>
                    <a:pt x="1082056" y="1937227"/>
                  </a:lnTo>
                  <a:lnTo>
                    <a:pt x="1105382" y="1897976"/>
                  </a:lnTo>
                  <a:lnTo>
                    <a:pt x="1127323" y="1857835"/>
                  </a:lnTo>
                  <a:lnTo>
                    <a:pt x="1147844" y="1816837"/>
                  </a:lnTo>
                  <a:lnTo>
                    <a:pt x="1166913" y="1775015"/>
                  </a:lnTo>
                  <a:lnTo>
                    <a:pt x="1184497" y="1732402"/>
                  </a:lnTo>
                  <a:lnTo>
                    <a:pt x="1200563" y="1689031"/>
                  </a:lnTo>
                  <a:lnTo>
                    <a:pt x="1215077" y="1644935"/>
                  </a:lnTo>
                  <a:lnTo>
                    <a:pt x="1228008" y="1600147"/>
                  </a:lnTo>
                  <a:lnTo>
                    <a:pt x="1239321" y="1554701"/>
                  </a:lnTo>
                  <a:lnTo>
                    <a:pt x="1248984" y="1508629"/>
                  </a:lnTo>
                  <a:lnTo>
                    <a:pt x="1256965" y="1461964"/>
                  </a:lnTo>
                  <a:lnTo>
                    <a:pt x="1263229" y="1414739"/>
                  </a:lnTo>
                  <a:lnTo>
                    <a:pt x="1266824" y="1376719"/>
                  </a:lnTo>
                  <a:lnTo>
                    <a:pt x="1266824" y="1163362"/>
                  </a:lnTo>
                  <a:lnTo>
                    <a:pt x="1263229" y="1125346"/>
                  </a:lnTo>
                  <a:lnTo>
                    <a:pt x="1256965" y="1078128"/>
                  </a:lnTo>
                  <a:lnTo>
                    <a:pt x="1248984" y="1031473"/>
                  </a:lnTo>
                  <a:lnTo>
                    <a:pt x="1239321" y="985412"/>
                  </a:lnTo>
                  <a:lnTo>
                    <a:pt x="1228008" y="939978"/>
                  </a:lnTo>
                  <a:lnTo>
                    <a:pt x="1215077" y="895205"/>
                  </a:lnTo>
                  <a:lnTo>
                    <a:pt x="1200563" y="851125"/>
                  </a:lnTo>
                  <a:lnTo>
                    <a:pt x="1184497" y="807771"/>
                  </a:lnTo>
                  <a:lnTo>
                    <a:pt x="1166913" y="765176"/>
                  </a:lnTo>
                  <a:lnTo>
                    <a:pt x="1147844" y="723373"/>
                  </a:lnTo>
                  <a:lnTo>
                    <a:pt x="1127323" y="682396"/>
                  </a:lnTo>
                  <a:lnTo>
                    <a:pt x="1105382" y="642276"/>
                  </a:lnTo>
                  <a:lnTo>
                    <a:pt x="1082056" y="603047"/>
                  </a:lnTo>
                  <a:lnTo>
                    <a:pt x="1057376" y="564742"/>
                  </a:lnTo>
                  <a:lnTo>
                    <a:pt x="1031376" y="527394"/>
                  </a:lnTo>
                  <a:lnTo>
                    <a:pt x="1004088" y="491035"/>
                  </a:lnTo>
                  <a:lnTo>
                    <a:pt x="975547" y="455699"/>
                  </a:lnTo>
                  <a:lnTo>
                    <a:pt x="945784" y="421418"/>
                  </a:lnTo>
                  <a:lnTo>
                    <a:pt x="914832" y="388225"/>
                  </a:lnTo>
                  <a:lnTo>
                    <a:pt x="882726" y="356154"/>
                  </a:lnTo>
                  <a:lnTo>
                    <a:pt x="849496" y="325237"/>
                  </a:lnTo>
                  <a:lnTo>
                    <a:pt x="815178" y="295508"/>
                  </a:lnTo>
                  <a:lnTo>
                    <a:pt x="779803" y="266998"/>
                  </a:lnTo>
                  <a:lnTo>
                    <a:pt x="743405" y="239742"/>
                  </a:lnTo>
                  <a:lnTo>
                    <a:pt x="706016" y="213771"/>
                  </a:lnTo>
                  <a:lnTo>
                    <a:pt x="667669" y="189119"/>
                  </a:lnTo>
                  <a:lnTo>
                    <a:pt x="628398" y="165820"/>
                  </a:lnTo>
                  <a:lnTo>
                    <a:pt x="588236" y="143904"/>
                  </a:lnTo>
                  <a:lnTo>
                    <a:pt x="547215" y="123407"/>
                  </a:lnTo>
                  <a:lnTo>
                    <a:pt x="505368" y="104360"/>
                  </a:lnTo>
                  <a:lnTo>
                    <a:pt x="462729" y="86797"/>
                  </a:lnTo>
                  <a:lnTo>
                    <a:pt x="419330" y="70750"/>
                  </a:lnTo>
                  <a:lnTo>
                    <a:pt x="375205" y="56252"/>
                  </a:lnTo>
                  <a:lnTo>
                    <a:pt x="330386" y="43337"/>
                  </a:lnTo>
                  <a:lnTo>
                    <a:pt x="284906" y="32037"/>
                  </a:lnTo>
                  <a:lnTo>
                    <a:pt x="238798" y="22385"/>
                  </a:lnTo>
                  <a:lnTo>
                    <a:pt x="192096" y="14414"/>
                  </a:lnTo>
                  <a:lnTo>
                    <a:pt x="144832" y="8157"/>
                  </a:lnTo>
                  <a:lnTo>
                    <a:pt x="97039" y="3647"/>
                  </a:lnTo>
                  <a:lnTo>
                    <a:pt x="48751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4950059" y="76248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4950059" y="125924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950059" y="175674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16"/>
                </a:lnTo>
                <a:lnTo>
                  <a:pt x="277114" y="136779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4950059" y="225350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941754" y="1577493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60" h="1282064">
                <a:moveTo>
                  <a:pt x="0" y="1280872"/>
                </a:moveTo>
                <a:lnTo>
                  <a:pt x="1438" y="0"/>
                </a:lnTo>
              </a:path>
              <a:path w="772160" h="1282064">
                <a:moveTo>
                  <a:pt x="0" y="646557"/>
                </a:moveTo>
                <a:lnTo>
                  <a:pt x="771711" y="1435"/>
                </a:lnTo>
              </a:path>
              <a:path w="772160" h="1282064">
                <a:moveTo>
                  <a:pt x="0" y="633590"/>
                </a:moveTo>
                <a:lnTo>
                  <a:pt x="770276" y="1281596"/>
                </a:lnTo>
              </a:path>
              <a:path w="772160" h="1282064">
                <a:moveTo>
                  <a:pt x="7917" y="637908"/>
                </a:moveTo>
                <a:lnTo>
                  <a:pt x="771711" y="636473"/>
                </a:lnTo>
              </a:path>
            </a:pathLst>
          </a:custGeom>
          <a:ln w="76313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5199888"/>
            <a:ext cx="4383024" cy="1203960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3064" y="5209032"/>
            <a:ext cx="8089392" cy="17647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485802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0" y="0"/>
                </a:moveTo>
                <a:lnTo>
                  <a:pt x="1320" y="60439"/>
                </a:lnTo>
                <a:lnTo>
                  <a:pt x="7074" y="126669"/>
                </a:lnTo>
                <a:lnTo>
                  <a:pt x="15722" y="192912"/>
                </a:lnTo>
                <a:lnTo>
                  <a:pt x="27952" y="258432"/>
                </a:lnTo>
                <a:lnTo>
                  <a:pt x="43078" y="322503"/>
                </a:lnTo>
                <a:lnTo>
                  <a:pt x="61798" y="386587"/>
                </a:lnTo>
                <a:lnTo>
                  <a:pt x="84112" y="449224"/>
                </a:lnTo>
                <a:lnTo>
                  <a:pt x="109321" y="510425"/>
                </a:lnTo>
                <a:lnTo>
                  <a:pt x="138112" y="570903"/>
                </a:lnTo>
                <a:lnTo>
                  <a:pt x="169786" y="629221"/>
                </a:lnTo>
                <a:lnTo>
                  <a:pt x="204355" y="685380"/>
                </a:lnTo>
                <a:lnTo>
                  <a:pt x="242506" y="740816"/>
                </a:lnTo>
                <a:lnTo>
                  <a:pt x="282829" y="793381"/>
                </a:lnTo>
                <a:lnTo>
                  <a:pt x="326034" y="843775"/>
                </a:lnTo>
                <a:lnTo>
                  <a:pt x="371386" y="892009"/>
                </a:lnTo>
                <a:lnTo>
                  <a:pt x="419620" y="938085"/>
                </a:lnTo>
                <a:lnTo>
                  <a:pt x="470027" y="981290"/>
                </a:lnTo>
                <a:lnTo>
                  <a:pt x="523303" y="1021613"/>
                </a:lnTo>
                <a:lnTo>
                  <a:pt x="578015" y="1059052"/>
                </a:lnTo>
                <a:lnTo>
                  <a:pt x="634174" y="1093609"/>
                </a:lnTo>
                <a:lnTo>
                  <a:pt x="693216" y="1125283"/>
                </a:lnTo>
                <a:lnTo>
                  <a:pt x="752970" y="1154087"/>
                </a:lnTo>
                <a:lnTo>
                  <a:pt x="814171" y="1180007"/>
                </a:lnTo>
                <a:lnTo>
                  <a:pt x="876808" y="1201597"/>
                </a:lnTo>
                <a:lnTo>
                  <a:pt x="940892" y="1221041"/>
                </a:lnTo>
                <a:lnTo>
                  <a:pt x="1004963" y="1236167"/>
                </a:lnTo>
                <a:lnTo>
                  <a:pt x="1070483" y="1248397"/>
                </a:lnTo>
                <a:lnTo>
                  <a:pt x="1136726" y="1257045"/>
                </a:lnTo>
                <a:lnTo>
                  <a:pt x="1202956" y="1262799"/>
                </a:lnTo>
                <a:lnTo>
                  <a:pt x="1269199" y="1264246"/>
                </a:lnTo>
                <a:lnTo>
                  <a:pt x="1269199" y="1263522"/>
                </a:lnTo>
                <a:lnTo>
                  <a:pt x="1335430" y="1262075"/>
                </a:lnTo>
                <a:lnTo>
                  <a:pt x="1401673" y="1256322"/>
                </a:lnTo>
                <a:lnTo>
                  <a:pt x="1467916" y="1247686"/>
                </a:lnTo>
                <a:lnTo>
                  <a:pt x="1533436" y="1235443"/>
                </a:lnTo>
                <a:lnTo>
                  <a:pt x="1597507" y="1220330"/>
                </a:lnTo>
                <a:lnTo>
                  <a:pt x="1661591" y="1201597"/>
                </a:lnTo>
                <a:lnTo>
                  <a:pt x="1724228" y="1179283"/>
                </a:lnTo>
                <a:lnTo>
                  <a:pt x="1785429" y="1154087"/>
                </a:lnTo>
                <a:lnTo>
                  <a:pt x="1845906" y="1125283"/>
                </a:lnTo>
                <a:lnTo>
                  <a:pt x="1904212" y="1093609"/>
                </a:lnTo>
                <a:lnTo>
                  <a:pt x="1960372" y="1059052"/>
                </a:lnTo>
                <a:lnTo>
                  <a:pt x="2015820" y="1020889"/>
                </a:lnTo>
                <a:lnTo>
                  <a:pt x="2068372" y="980566"/>
                </a:lnTo>
                <a:lnTo>
                  <a:pt x="2118779" y="937374"/>
                </a:lnTo>
                <a:lnTo>
                  <a:pt x="2167013" y="892009"/>
                </a:lnTo>
                <a:lnTo>
                  <a:pt x="2213089" y="843775"/>
                </a:lnTo>
                <a:lnTo>
                  <a:pt x="2256294" y="793381"/>
                </a:lnTo>
                <a:lnTo>
                  <a:pt x="2296604" y="740092"/>
                </a:lnTo>
                <a:lnTo>
                  <a:pt x="2334044" y="685380"/>
                </a:lnTo>
                <a:lnTo>
                  <a:pt x="2368600" y="629221"/>
                </a:lnTo>
                <a:lnTo>
                  <a:pt x="2400287" y="570179"/>
                </a:lnTo>
                <a:lnTo>
                  <a:pt x="2429090" y="510425"/>
                </a:lnTo>
                <a:lnTo>
                  <a:pt x="2454998" y="449224"/>
                </a:lnTo>
                <a:lnTo>
                  <a:pt x="2476601" y="386587"/>
                </a:lnTo>
                <a:lnTo>
                  <a:pt x="2496045" y="322503"/>
                </a:lnTo>
                <a:lnTo>
                  <a:pt x="2511158" y="258432"/>
                </a:lnTo>
                <a:lnTo>
                  <a:pt x="2523401" y="192912"/>
                </a:lnTo>
                <a:lnTo>
                  <a:pt x="2532037" y="126669"/>
                </a:lnTo>
                <a:lnTo>
                  <a:pt x="2537802" y="60439"/>
                </a:lnTo>
                <a:lnTo>
                  <a:pt x="2539112" y="0"/>
                </a:lnTo>
              </a:path>
              <a:path w="2539365" h="1264285">
                <a:moveTo>
                  <a:pt x="629983" y="0"/>
                </a:moveTo>
                <a:lnTo>
                  <a:pt x="633463" y="61150"/>
                </a:lnTo>
                <a:lnTo>
                  <a:pt x="643534" y="127393"/>
                </a:lnTo>
                <a:lnTo>
                  <a:pt x="660819" y="192189"/>
                </a:lnTo>
                <a:lnTo>
                  <a:pt x="685292" y="254114"/>
                </a:lnTo>
                <a:lnTo>
                  <a:pt x="715543" y="313867"/>
                </a:lnTo>
                <a:lnTo>
                  <a:pt x="752259" y="370027"/>
                </a:lnTo>
                <a:lnTo>
                  <a:pt x="794016" y="422579"/>
                </a:lnTo>
                <a:lnTo>
                  <a:pt x="841527" y="469391"/>
                </a:lnTo>
                <a:lnTo>
                  <a:pt x="893368" y="511860"/>
                </a:lnTo>
                <a:lnTo>
                  <a:pt x="949528" y="548589"/>
                </a:lnTo>
                <a:lnTo>
                  <a:pt x="1009281" y="578815"/>
                </a:lnTo>
                <a:lnTo>
                  <a:pt x="1071930" y="602576"/>
                </a:lnTo>
                <a:lnTo>
                  <a:pt x="1136002" y="619861"/>
                </a:lnTo>
                <a:lnTo>
                  <a:pt x="1202245" y="630656"/>
                </a:lnTo>
                <a:lnTo>
                  <a:pt x="1269199" y="634263"/>
                </a:lnTo>
                <a:lnTo>
                  <a:pt x="1269199" y="633539"/>
                </a:lnTo>
                <a:lnTo>
                  <a:pt x="1302321" y="632815"/>
                </a:lnTo>
                <a:lnTo>
                  <a:pt x="1369275" y="625627"/>
                </a:lnTo>
                <a:lnTo>
                  <a:pt x="1434795" y="611936"/>
                </a:lnTo>
                <a:lnTo>
                  <a:pt x="1498155" y="591057"/>
                </a:lnTo>
                <a:lnTo>
                  <a:pt x="1559344" y="563702"/>
                </a:lnTo>
                <a:lnTo>
                  <a:pt x="1617675" y="530580"/>
                </a:lnTo>
                <a:lnTo>
                  <a:pt x="1671662" y="490981"/>
                </a:lnTo>
                <a:lnTo>
                  <a:pt x="1721345" y="446354"/>
                </a:lnTo>
                <a:lnTo>
                  <a:pt x="1766709" y="396671"/>
                </a:lnTo>
                <a:lnTo>
                  <a:pt x="1805584" y="342671"/>
                </a:lnTo>
                <a:lnTo>
                  <a:pt x="1839417" y="284352"/>
                </a:lnTo>
                <a:lnTo>
                  <a:pt x="1866785" y="223151"/>
                </a:lnTo>
                <a:lnTo>
                  <a:pt x="1886940" y="159791"/>
                </a:lnTo>
                <a:lnTo>
                  <a:pt x="1901342" y="94272"/>
                </a:lnTo>
                <a:lnTo>
                  <a:pt x="1908543" y="27317"/>
                </a:lnTo>
                <a:lnTo>
                  <a:pt x="1909129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611282" y="9039597"/>
            <a:ext cx="2054860" cy="1257300"/>
            <a:chOff x="11611282" y="9039597"/>
            <a:chExt cx="2054860" cy="1257300"/>
          </a:xfrm>
        </p:grpSpPr>
        <p:sp>
          <p:nvSpPr>
            <p:cNvPr id="4" name="object 4" descr=""/>
            <p:cNvSpPr/>
            <p:nvPr/>
          </p:nvSpPr>
          <p:spPr>
            <a:xfrm>
              <a:off x="11620642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5" h="1238250">
                  <a:moveTo>
                    <a:pt x="1280307" y="640072"/>
                  </a:moveTo>
                  <a:lnTo>
                    <a:pt x="1276624" y="573113"/>
                  </a:lnTo>
                  <a:lnTo>
                    <a:pt x="1266591" y="506876"/>
                  </a:lnTo>
                  <a:lnTo>
                    <a:pt x="1248558" y="442074"/>
                  </a:lnTo>
                  <a:lnTo>
                    <a:pt x="1224809" y="379434"/>
                  </a:lnTo>
                  <a:lnTo>
                    <a:pt x="1194583" y="319673"/>
                  </a:lnTo>
                  <a:lnTo>
                    <a:pt x="1157880" y="263516"/>
                  </a:lnTo>
                  <a:lnTo>
                    <a:pt x="1116097" y="211674"/>
                  </a:lnTo>
                  <a:lnTo>
                    <a:pt x="1068613" y="164158"/>
                  </a:lnTo>
                  <a:lnTo>
                    <a:pt x="1016771" y="122396"/>
                  </a:lnTo>
                  <a:lnTo>
                    <a:pt x="959889" y="85675"/>
                  </a:lnTo>
                  <a:lnTo>
                    <a:pt x="900847" y="55438"/>
                  </a:lnTo>
                  <a:lnTo>
                    <a:pt x="838211" y="31675"/>
                  </a:lnTo>
                  <a:lnTo>
                    <a:pt x="773416" y="13676"/>
                  </a:lnTo>
                  <a:lnTo>
                    <a:pt x="707173" y="3596"/>
                  </a:lnTo>
                  <a:lnTo>
                    <a:pt x="640219" y="0"/>
                  </a:lnTo>
                  <a:lnTo>
                    <a:pt x="606374" y="718"/>
                  </a:lnTo>
                  <a:lnTo>
                    <a:pt x="540144" y="7917"/>
                  </a:lnTo>
                  <a:lnTo>
                    <a:pt x="474625" y="21600"/>
                  </a:lnTo>
                  <a:lnTo>
                    <a:pt x="410541" y="42475"/>
                  </a:lnTo>
                  <a:lnTo>
                    <a:pt x="349340" y="69835"/>
                  </a:lnTo>
                  <a:lnTo>
                    <a:pt x="291746" y="102954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595"/>
                  </a:lnTo>
                  <a:lnTo>
                    <a:pt x="103114" y="291594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68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5" h="1238250">
                  <a:moveTo>
                    <a:pt x="1280307" y="1238040"/>
                  </a:moveTo>
                  <a:lnTo>
                    <a:pt x="1280307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375919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4" h="1238250">
                  <a:moveTo>
                    <a:pt x="1280295" y="640072"/>
                  </a:moveTo>
                  <a:lnTo>
                    <a:pt x="1276739" y="573113"/>
                  </a:lnTo>
                  <a:lnTo>
                    <a:pt x="1266579" y="506876"/>
                  </a:lnTo>
                  <a:lnTo>
                    <a:pt x="1248545" y="442074"/>
                  </a:lnTo>
                  <a:lnTo>
                    <a:pt x="1224796" y="379434"/>
                  </a:lnTo>
                  <a:lnTo>
                    <a:pt x="1194570" y="319673"/>
                  </a:lnTo>
                  <a:lnTo>
                    <a:pt x="1157867" y="263516"/>
                  </a:lnTo>
                  <a:lnTo>
                    <a:pt x="1116085" y="211674"/>
                  </a:lnTo>
                  <a:lnTo>
                    <a:pt x="1068587" y="164158"/>
                  </a:lnTo>
                  <a:lnTo>
                    <a:pt x="1016771" y="122396"/>
                  </a:lnTo>
                  <a:lnTo>
                    <a:pt x="959876" y="85675"/>
                  </a:lnTo>
                  <a:lnTo>
                    <a:pt x="900821" y="55438"/>
                  </a:lnTo>
                  <a:lnTo>
                    <a:pt x="838211" y="31675"/>
                  </a:lnTo>
                  <a:lnTo>
                    <a:pt x="773441" y="13676"/>
                  </a:lnTo>
                  <a:lnTo>
                    <a:pt x="707148" y="3596"/>
                  </a:lnTo>
                  <a:lnTo>
                    <a:pt x="640219" y="0"/>
                  </a:lnTo>
                  <a:lnTo>
                    <a:pt x="606437" y="718"/>
                  </a:lnTo>
                  <a:lnTo>
                    <a:pt x="540144" y="7917"/>
                  </a:lnTo>
                  <a:lnTo>
                    <a:pt x="474612" y="21600"/>
                  </a:lnTo>
                  <a:lnTo>
                    <a:pt x="410605" y="42475"/>
                  </a:lnTo>
                  <a:lnTo>
                    <a:pt x="349391" y="69835"/>
                  </a:lnTo>
                  <a:lnTo>
                    <a:pt x="291746" y="102954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595"/>
                  </a:lnTo>
                  <a:lnTo>
                    <a:pt x="103114" y="291594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81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4" h="1238250">
                  <a:moveTo>
                    <a:pt x="1280295" y="1238040"/>
                  </a:moveTo>
                  <a:lnTo>
                    <a:pt x="1280295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307440" y="8906388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718" y="0"/>
                </a:moveTo>
                <a:lnTo>
                  <a:pt x="1281596" y="1447"/>
                </a:lnTo>
              </a:path>
              <a:path w="1282065" h="772159">
                <a:moveTo>
                  <a:pt x="634316" y="0"/>
                </a:moveTo>
                <a:lnTo>
                  <a:pt x="1279436" y="771719"/>
                </a:lnTo>
              </a:path>
              <a:path w="1282065" h="772159">
                <a:moveTo>
                  <a:pt x="647994" y="0"/>
                </a:moveTo>
                <a:lnTo>
                  <a:pt x="0" y="770280"/>
                </a:lnTo>
              </a:path>
              <a:path w="1282065" h="772159">
                <a:moveTo>
                  <a:pt x="642954" y="7924"/>
                </a:moveTo>
                <a:lnTo>
                  <a:pt x="644397" y="771719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642133" y="6093355"/>
            <a:ext cx="646430" cy="3332479"/>
          </a:xfrm>
          <a:custGeom>
            <a:avLst/>
            <a:gdLst/>
            <a:ahLst/>
            <a:cxnLst/>
            <a:rect l="l" t="t" r="r" b="b"/>
            <a:pathLst>
              <a:path w="646430" h="3332479">
                <a:moveTo>
                  <a:pt x="645843" y="7234"/>
                </a:moveTo>
                <a:lnTo>
                  <a:pt x="642213" y="6489"/>
                </a:lnTo>
                <a:lnTo>
                  <a:pt x="613385" y="2883"/>
                </a:lnTo>
                <a:lnTo>
                  <a:pt x="583922" y="723"/>
                </a:lnTo>
                <a:lnTo>
                  <a:pt x="555094" y="0"/>
                </a:lnTo>
                <a:lnTo>
                  <a:pt x="526266" y="723"/>
                </a:lnTo>
                <a:lnTo>
                  <a:pt x="467976" y="6489"/>
                </a:lnTo>
                <a:lnTo>
                  <a:pt x="411082" y="18733"/>
                </a:lnTo>
                <a:lnTo>
                  <a:pt x="356347" y="36729"/>
                </a:lnTo>
                <a:lnTo>
                  <a:pt x="303136" y="60479"/>
                </a:lnTo>
                <a:lnTo>
                  <a:pt x="252719" y="89284"/>
                </a:lnTo>
                <a:lnTo>
                  <a:pt x="205985" y="123842"/>
                </a:lnTo>
                <a:lnTo>
                  <a:pt x="162680" y="162718"/>
                </a:lnTo>
                <a:lnTo>
                  <a:pt x="123820" y="205926"/>
                </a:lnTo>
                <a:lnTo>
                  <a:pt x="89277" y="252727"/>
                </a:lnTo>
                <a:lnTo>
                  <a:pt x="60449" y="303123"/>
                </a:lnTo>
                <a:lnTo>
                  <a:pt x="36701" y="356401"/>
                </a:lnTo>
                <a:lnTo>
                  <a:pt x="18795" y="411128"/>
                </a:lnTo>
                <a:lnTo>
                  <a:pt x="6476" y="468001"/>
                </a:lnTo>
                <a:lnTo>
                  <a:pt x="761" y="526321"/>
                </a:lnTo>
                <a:lnTo>
                  <a:pt x="0" y="555126"/>
                </a:lnTo>
                <a:lnTo>
                  <a:pt x="761" y="555126"/>
                </a:lnTo>
                <a:lnTo>
                  <a:pt x="1523" y="583918"/>
                </a:lnTo>
                <a:lnTo>
                  <a:pt x="7238" y="642239"/>
                </a:lnTo>
                <a:lnTo>
                  <a:pt x="19430" y="698400"/>
                </a:lnTo>
                <a:lnTo>
                  <a:pt x="37463" y="753838"/>
                </a:lnTo>
                <a:lnTo>
                  <a:pt x="61211" y="807117"/>
                </a:lnTo>
                <a:lnTo>
                  <a:pt x="90039" y="857525"/>
                </a:lnTo>
                <a:lnTo>
                  <a:pt x="124582" y="904314"/>
                </a:lnTo>
                <a:lnTo>
                  <a:pt x="162680" y="947521"/>
                </a:lnTo>
                <a:lnTo>
                  <a:pt x="205985" y="986397"/>
                </a:lnTo>
                <a:lnTo>
                  <a:pt x="253481" y="1020244"/>
                </a:lnTo>
                <a:lnTo>
                  <a:pt x="303136" y="1049760"/>
                </a:lnTo>
                <a:lnTo>
                  <a:pt x="356347" y="1073523"/>
                </a:lnTo>
                <a:lnTo>
                  <a:pt x="411844" y="1091519"/>
                </a:lnTo>
                <a:lnTo>
                  <a:pt x="468738" y="1103039"/>
                </a:lnTo>
                <a:lnTo>
                  <a:pt x="526266" y="1109516"/>
                </a:lnTo>
                <a:lnTo>
                  <a:pt x="555094" y="1110240"/>
                </a:lnTo>
                <a:lnTo>
                  <a:pt x="555094" y="1109516"/>
                </a:lnTo>
                <a:lnTo>
                  <a:pt x="583922" y="1108805"/>
                </a:lnTo>
                <a:lnTo>
                  <a:pt x="613385" y="1106646"/>
                </a:lnTo>
                <a:lnTo>
                  <a:pt x="642213" y="1103039"/>
                </a:lnTo>
                <a:lnTo>
                  <a:pt x="645843" y="1102295"/>
                </a:lnTo>
              </a:path>
              <a:path w="646430" h="3332479">
                <a:moveTo>
                  <a:pt x="645843" y="1118185"/>
                </a:moveTo>
                <a:lnTo>
                  <a:pt x="642213" y="1117441"/>
                </a:lnTo>
                <a:lnTo>
                  <a:pt x="613385" y="1113834"/>
                </a:lnTo>
                <a:lnTo>
                  <a:pt x="583922" y="1111675"/>
                </a:lnTo>
                <a:lnTo>
                  <a:pt x="555094" y="1110964"/>
                </a:lnTo>
                <a:lnTo>
                  <a:pt x="526266" y="1111675"/>
                </a:lnTo>
                <a:lnTo>
                  <a:pt x="467976" y="1117441"/>
                </a:lnTo>
                <a:lnTo>
                  <a:pt x="411082" y="1129684"/>
                </a:lnTo>
                <a:lnTo>
                  <a:pt x="356347" y="1147681"/>
                </a:lnTo>
                <a:lnTo>
                  <a:pt x="303136" y="1171444"/>
                </a:lnTo>
                <a:lnTo>
                  <a:pt x="252719" y="1200236"/>
                </a:lnTo>
                <a:lnTo>
                  <a:pt x="205985" y="1234794"/>
                </a:lnTo>
                <a:lnTo>
                  <a:pt x="162680" y="1273683"/>
                </a:lnTo>
                <a:lnTo>
                  <a:pt x="123820" y="1316877"/>
                </a:lnTo>
                <a:lnTo>
                  <a:pt x="89277" y="1363678"/>
                </a:lnTo>
                <a:lnTo>
                  <a:pt x="60449" y="1414074"/>
                </a:lnTo>
                <a:lnTo>
                  <a:pt x="36701" y="1467353"/>
                </a:lnTo>
                <a:lnTo>
                  <a:pt x="18795" y="1522079"/>
                </a:lnTo>
                <a:lnTo>
                  <a:pt x="6476" y="1578952"/>
                </a:lnTo>
                <a:lnTo>
                  <a:pt x="761" y="1637273"/>
                </a:lnTo>
                <a:lnTo>
                  <a:pt x="0" y="1666078"/>
                </a:lnTo>
                <a:lnTo>
                  <a:pt x="761" y="1666078"/>
                </a:lnTo>
                <a:lnTo>
                  <a:pt x="1523" y="1694882"/>
                </a:lnTo>
                <a:lnTo>
                  <a:pt x="7238" y="1753190"/>
                </a:lnTo>
                <a:lnTo>
                  <a:pt x="19430" y="1809352"/>
                </a:lnTo>
                <a:lnTo>
                  <a:pt x="37463" y="1864790"/>
                </a:lnTo>
                <a:lnTo>
                  <a:pt x="61211" y="1918081"/>
                </a:lnTo>
                <a:lnTo>
                  <a:pt x="90039" y="1968477"/>
                </a:lnTo>
                <a:lnTo>
                  <a:pt x="124582" y="2015278"/>
                </a:lnTo>
                <a:lnTo>
                  <a:pt x="162680" y="2058472"/>
                </a:lnTo>
                <a:lnTo>
                  <a:pt x="205985" y="2097349"/>
                </a:lnTo>
                <a:lnTo>
                  <a:pt x="253481" y="2131196"/>
                </a:lnTo>
                <a:lnTo>
                  <a:pt x="303136" y="2160712"/>
                </a:lnTo>
                <a:lnTo>
                  <a:pt x="356347" y="2184474"/>
                </a:lnTo>
                <a:lnTo>
                  <a:pt x="411844" y="2202471"/>
                </a:lnTo>
                <a:lnTo>
                  <a:pt x="468738" y="2213990"/>
                </a:lnTo>
                <a:lnTo>
                  <a:pt x="526266" y="2220480"/>
                </a:lnTo>
                <a:lnTo>
                  <a:pt x="555094" y="2221191"/>
                </a:lnTo>
                <a:lnTo>
                  <a:pt x="555094" y="2220480"/>
                </a:lnTo>
                <a:lnTo>
                  <a:pt x="583922" y="2219756"/>
                </a:lnTo>
                <a:lnTo>
                  <a:pt x="613385" y="2217597"/>
                </a:lnTo>
                <a:lnTo>
                  <a:pt x="642213" y="2213990"/>
                </a:lnTo>
                <a:lnTo>
                  <a:pt x="645843" y="2213246"/>
                </a:lnTo>
              </a:path>
              <a:path w="646430" h="3332479">
                <a:moveTo>
                  <a:pt x="645843" y="2229137"/>
                </a:moveTo>
                <a:lnTo>
                  <a:pt x="642213" y="2228393"/>
                </a:lnTo>
                <a:lnTo>
                  <a:pt x="613385" y="2224786"/>
                </a:lnTo>
                <a:lnTo>
                  <a:pt x="583922" y="2222626"/>
                </a:lnTo>
                <a:lnTo>
                  <a:pt x="555094" y="2221915"/>
                </a:lnTo>
                <a:lnTo>
                  <a:pt x="526266" y="2222626"/>
                </a:lnTo>
                <a:lnTo>
                  <a:pt x="467976" y="2228393"/>
                </a:lnTo>
                <a:lnTo>
                  <a:pt x="411082" y="2240636"/>
                </a:lnTo>
                <a:lnTo>
                  <a:pt x="356347" y="2258632"/>
                </a:lnTo>
                <a:lnTo>
                  <a:pt x="303136" y="2282395"/>
                </a:lnTo>
                <a:lnTo>
                  <a:pt x="252719" y="2311187"/>
                </a:lnTo>
                <a:lnTo>
                  <a:pt x="205985" y="2345758"/>
                </a:lnTo>
                <a:lnTo>
                  <a:pt x="162680" y="2384634"/>
                </a:lnTo>
                <a:lnTo>
                  <a:pt x="123820" y="2427829"/>
                </a:lnTo>
                <a:lnTo>
                  <a:pt x="89277" y="2474630"/>
                </a:lnTo>
                <a:lnTo>
                  <a:pt x="60449" y="2525026"/>
                </a:lnTo>
                <a:lnTo>
                  <a:pt x="36701" y="2578317"/>
                </a:lnTo>
                <a:lnTo>
                  <a:pt x="18795" y="2633031"/>
                </a:lnTo>
                <a:lnTo>
                  <a:pt x="6476" y="2689904"/>
                </a:lnTo>
                <a:lnTo>
                  <a:pt x="761" y="2748224"/>
                </a:lnTo>
                <a:lnTo>
                  <a:pt x="0" y="2777029"/>
                </a:lnTo>
                <a:lnTo>
                  <a:pt x="761" y="2777029"/>
                </a:lnTo>
                <a:lnTo>
                  <a:pt x="1523" y="2805834"/>
                </a:lnTo>
                <a:lnTo>
                  <a:pt x="7238" y="2864155"/>
                </a:lnTo>
                <a:lnTo>
                  <a:pt x="19430" y="2920303"/>
                </a:lnTo>
                <a:lnTo>
                  <a:pt x="37463" y="2975748"/>
                </a:lnTo>
                <a:lnTo>
                  <a:pt x="61211" y="3029027"/>
                </a:lnTo>
                <a:lnTo>
                  <a:pt x="90039" y="3079426"/>
                </a:lnTo>
                <a:lnTo>
                  <a:pt x="124582" y="3126227"/>
                </a:lnTo>
                <a:lnTo>
                  <a:pt x="162680" y="3169428"/>
                </a:lnTo>
                <a:lnTo>
                  <a:pt x="205985" y="3208307"/>
                </a:lnTo>
                <a:lnTo>
                  <a:pt x="253481" y="3242145"/>
                </a:lnTo>
                <a:lnTo>
                  <a:pt x="303136" y="3271667"/>
                </a:lnTo>
                <a:lnTo>
                  <a:pt x="356347" y="3295426"/>
                </a:lnTo>
                <a:lnTo>
                  <a:pt x="411844" y="3313429"/>
                </a:lnTo>
                <a:lnTo>
                  <a:pt x="468738" y="3324948"/>
                </a:lnTo>
                <a:lnTo>
                  <a:pt x="526266" y="3331427"/>
                </a:lnTo>
                <a:lnTo>
                  <a:pt x="555094" y="3332145"/>
                </a:lnTo>
                <a:lnTo>
                  <a:pt x="555094" y="3331427"/>
                </a:lnTo>
                <a:lnTo>
                  <a:pt x="583922" y="3330708"/>
                </a:lnTo>
                <a:lnTo>
                  <a:pt x="613385" y="3328545"/>
                </a:lnTo>
                <a:lnTo>
                  <a:pt x="642213" y="3324948"/>
                </a:lnTo>
                <a:lnTo>
                  <a:pt x="645843" y="332420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0" y="8908384"/>
            <a:ext cx="1211580" cy="1379220"/>
          </a:xfrm>
          <a:custGeom>
            <a:avLst/>
            <a:gdLst/>
            <a:ahLst/>
            <a:cxnLst/>
            <a:rect l="l" t="t" r="r" b="b"/>
            <a:pathLst>
              <a:path w="1211580" h="1379220">
                <a:moveTo>
                  <a:pt x="0" y="0"/>
                </a:moveTo>
                <a:lnTo>
                  <a:pt x="0" y="1378613"/>
                </a:lnTo>
                <a:lnTo>
                  <a:pt x="1205805" y="1378613"/>
                </a:lnTo>
                <a:lnTo>
                  <a:pt x="1209596" y="1335031"/>
                </a:lnTo>
                <a:lnTo>
                  <a:pt x="1211033" y="1268788"/>
                </a:lnTo>
                <a:lnTo>
                  <a:pt x="1209596" y="1202550"/>
                </a:lnTo>
                <a:lnTo>
                  <a:pt x="1203835" y="1136310"/>
                </a:lnTo>
                <a:lnTo>
                  <a:pt x="1195194" y="1070067"/>
                </a:lnTo>
                <a:lnTo>
                  <a:pt x="1182955" y="1004548"/>
                </a:lnTo>
                <a:lnTo>
                  <a:pt x="1167834" y="939748"/>
                </a:lnTo>
                <a:lnTo>
                  <a:pt x="1149116" y="876387"/>
                </a:lnTo>
                <a:lnTo>
                  <a:pt x="1126792" y="813751"/>
                </a:lnTo>
                <a:lnTo>
                  <a:pt x="1100876" y="752552"/>
                </a:lnTo>
                <a:lnTo>
                  <a:pt x="1072793" y="692068"/>
                </a:lnTo>
                <a:lnTo>
                  <a:pt x="1041116" y="633748"/>
                </a:lnTo>
                <a:lnTo>
                  <a:pt x="1005834" y="576870"/>
                </a:lnTo>
                <a:lnTo>
                  <a:pt x="968395" y="522152"/>
                </a:lnTo>
                <a:lnTo>
                  <a:pt x="928077" y="469591"/>
                </a:lnTo>
                <a:lnTo>
                  <a:pt x="884877" y="419192"/>
                </a:lnTo>
                <a:lnTo>
                  <a:pt x="838795" y="370952"/>
                </a:lnTo>
                <a:lnTo>
                  <a:pt x="790554" y="324870"/>
                </a:lnTo>
                <a:lnTo>
                  <a:pt x="740157" y="281670"/>
                </a:lnTo>
                <a:lnTo>
                  <a:pt x="687595" y="241353"/>
                </a:lnTo>
                <a:lnTo>
                  <a:pt x="632876" y="203912"/>
                </a:lnTo>
                <a:lnTo>
                  <a:pt x="575994" y="168630"/>
                </a:lnTo>
                <a:lnTo>
                  <a:pt x="517673" y="136950"/>
                </a:lnTo>
                <a:lnTo>
                  <a:pt x="457194" y="108869"/>
                </a:lnTo>
                <a:lnTo>
                  <a:pt x="395997" y="82948"/>
                </a:lnTo>
                <a:lnTo>
                  <a:pt x="333354" y="60634"/>
                </a:lnTo>
                <a:lnTo>
                  <a:pt x="269994" y="41914"/>
                </a:lnTo>
                <a:lnTo>
                  <a:pt x="205193" y="26789"/>
                </a:lnTo>
                <a:lnTo>
                  <a:pt x="139674" y="14559"/>
                </a:lnTo>
                <a:lnTo>
                  <a:pt x="73436" y="5910"/>
                </a:lnTo>
                <a:lnTo>
                  <a:pt x="7198" y="157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7076346" y="0"/>
            <a:ext cx="1212215" cy="1260475"/>
          </a:xfrm>
          <a:custGeom>
            <a:avLst/>
            <a:gdLst/>
            <a:ahLst/>
            <a:cxnLst/>
            <a:rect l="l" t="t" r="r" b="b"/>
            <a:pathLst>
              <a:path w="1212215" h="1260475">
                <a:moveTo>
                  <a:pt x="1211651" y="0"/>
                </a:moveTo>
                <a:lnTo>
                  <a:pt x="0" y="0"/>
                </a:lnTo>
                <a:lnTo>
                  <a:pt x="1341" y="58318"/>
                </a:lnTo>
                <a:lnTo>
                  <a:pt x="7056" y="124561"/>
                </a:lnTo>
                <a:lnTo>
                  <a:pt x="15692" y="190792"/>
                </a:lnTo>
                <a:lnTo>
                  <a:pt x="27884" y="256311"/>
                </a:lnTo>
                <a:lnTo>
                  <a:pt x="42997" y="320395"/>
                </a:lnTo>
                <a:lnTo>
                  <a:pt x="62428" y="384479"/>
                </a:lnTo>
                <a:lnTo>
                  <a:pt x="84145" y="447116"/>
                </a:lnTo>
                <a:lnTo>
                  <a:pt x="110053" y="508317"/>
                </a:lnTo>
                <a:lnTo>
                  <a:pt x="138755" y="568071"/>
                </a:lnTo>
                <a:lnTo>
                  <a:pt x="170505" y="627113"/>
                </a:lnTo>
                <a:lnTo>
                  <a:pt x="205049" y="683272"/>
                </a:lnTo>
                <a:lnTo>
                  <a:pt x="242514" y="737997"/>
                </a:lnTo>
                <a:lnTo>
                  <a:pt x="282773" y="791273"/>
                </a:lnTo>
                <a:lnTo>
                  <a:pt x="325953" y="841679"/>
                </a:lnTo>
                <a:lnTo>
                  <a:pt x="372054" y="889914"/>
                </a:lnTo>
                <a:lnTo>
                  <a:pt x="420314" y="935278"/>
                </a:lnTo>
                <a:lnTo>
                  <a:pt x="470733" y="978471"/>
                </a:lnTo>
                <a:lnTo>
                  <a:pt x="523311" y="1018794"/>
                </a:lnTo>
                <a:lnTo>
                  <a:pt x="578683" y="1056957"/>
                </a:lnTo>
                <a:lnTo>
                  <a:pt x="634944" y="1091514"/>
                </a:lnTo>
                <a:lnTo>
                  <a:pt x="693237" y="1123188"/>
                </a:lnTo>
                <a:lnTo>
                  <a:pt x="753689" y="1151991"/>
                </a:lnTo>
                <a:lnTo>
                  <a:pt x="814903" y="1177188"/>
                </a:lnTo>
                <a:lnTo>
                  <a:pt x="877514" y="1199515"/>
                </a:lnTo>
                <a:lnTo>
                  <a:pt x="941649" y="1218234"/>
                </a:lnTo>
                <a:lnTo>
                  <a:pt x="1005657" y="1233360"/>
                </a:lnTo>
                <a:lnTo>
                  <a:pt x="1071189" y="1245590"/>
                </a:lnTo>
                <a:lnTo>
                  <a:pt x="1137483" y="1254226"/>
                </a:lnTo>
                <a:lnTo>
                  <a:pt x="1203650" y="1259992"/>
                </a:lnTo>
                <a:lnTo>
                  <a:pt x="1211651" y="1260167"/>
                </a:lnTo>
                <a:lnTo>
                  <a:pt x="121165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589481" y="1104747"/>
            <a:ext cx="15116175" cy="3695700"/>
            <a:chOff x="1589481" y="1104747"/>
            <a:chExt cx="15116175" cy="3695700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481" y="1104747"/>
              <a:ext cx="15116174" cy="369570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4452599" y="1468082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0"/>
                  </a:moveTo>
                  <a:lnTo>
                    <a:pt x="0" y="2540787"/>
                  </a:lnTo>
                  <a:lnTo>
                    <a:pt x="48751" y="2539868"/>
                  </a:lnTo>
                  <a:lnTo>
                    <a:pt x="97039" y="2537135"/>
                  </a:lnTo>
                  <a:lnTo>
                    <a:pt x="144832" y="2532619"/>
                  </a:lnTo>
                  <a:lnTo>
                    <a:pt x="192096" y="2526355"/>
                  </a:lnTo>
                  <a:lnTo>
                    <a:pt x="238798" y="2518375"/>
                  </a:lnTo>
                  <a:lnTo>
                    <a:pt x="284906" y="2508712"/>
                  </a:lnTo>
                  <a:lnTo>
                    <a:pt x="330386" y="2497399"/>
                  </a:lnTo>
                  <a:lnTo>
                    <a:pt x="375205" y="2484469"/>
                  </a:lnTo>
                  <a:lnTo>
                    <a:pt x="419330" y="2469956"/>
                  </a:lnTo>
                  <a:lnTo>
                    <a:pt x="462729" y="2453892"/>
                  </a:lnTo>
                  <a:lnTo>
                    <a:pt x="505368" y="2436310"/>
                  </a:lnTo>
                  <a:lnTo>
                    <a:pt x="547215" y="2417244"/>
                  </a:lnTo>
                  <a:lnTo>
                    <a:pt x="588236" y="2396726"/>
                  </a:lnTo>
                  <a:lnTo>
                    <a:pt x="628398" y="2374790"/>
                  </a:lnTo>
                  <a:lnTo>
                    <a:pt x="667669" y="2351468"/>
                  </a:lnTo>
                  <a:lnTo>
                    <a:pt x="706016" y="2326793"/>
                  </a:lnTo>
                  <a:lnTo>
                    <a:pt x="743405" y="2300799"/>
                  </a:lnTo>
                  <a:lnTo>
                    <a:pt x="779803" y="2273518"/>
                  </a:lnTo>
                  <a:lnTo>
                    <a:pt x="815178" y="2244985"/>
                  </a:lnTo>
                  <a:lnTo>
                    <a:pt x="849496" y="2215230"/>
                  </a:lnTo>
                  <a:lnTo>
                    <a:pt x="882726" y="2184289"/>
                  </a:lnTo>
                  <a:lnTo>
                    <a:pt x="914832" y="2152193"/>
                  </a:lnTo>
                  <a:lnTo>
                    <a:pt x="945784" y="2118976"/>
                  </a:lnTo>
                  <a:lnTo>
                    <a:pt x="975547" y="2084670"/>
                  </a:lnTo>
                  <a:lnTo>
                    <a:pt x="1004088" y="2049310"/>
                  </a:lnTo>
                  <a:lnTo>
                    <a:pt x="1031376" y="2012927"/>
                  </a:lnTo>
                  <a:lnTo>
                    <a:pt x="1057376" y="1975555"/>
                  </a:lnTo>
                  <a:lnTo>
                    <a:pt x="1082056" y="1937227"/>
                  </a:lnTo>
                  <a:lnTo>
                    <a:pt x="1105382" y="1897976"/>
                  </a:lnTo>
                  <a:lnTo>
                    <a:pt x="1127323" y="1857835"/>
                  </a:lnTo>
                  <a:lnTo>
                    <a:pt x="1147844" y="1816837"/>
                  </a:lnTo>
                  <a:lnTo>
                    <a:pt x="1166913" y="1775015"/>
                  </a:lnTo>
                  <a:lnTo>
                    <a:pt x="1184497" y="1732402"/>
                  </a:lnTo>
                  <a:lnTo>
                    <a:pt x="1200563" y="1689031"/>
                  </a:lnTo>
                  <a:lnTo>
                    <a:pt x="1215077" y="1644935"/>
                  </a:lnTo>
                  <a:lnTo>
                    <a:pt x="1228008" y="1600147"/>
                  </a:lnTo>
                  <a:lnTo>
                    <a:pt x="1239321" y="1554701"/>
                  </a:lnTo>
                  <a:lnTo>
                    <a:pt x="1248984" y="1508629"/>
                  </a:lnTo>
                  <a:lnTo>
                    <a:pt x="1256965" y="1461964"/>
                  </a:lnTo>
                  <a:lnTo>
                    <a:pt x="1263229" y="1414739"/>
                  </a:lnTo>
                  <a:lnTo>
                    <a:pt x="1266824" y="1376719"/>
                  </a:lnTo>
                  <a:lnTo>
                    <a:pt x="1266824" y="1163362"/>
                  </a:lnTo>
                  <a:lnTo>
                    <a:pt x="1263229" y="1125346"/>
                  </a:lnTo>
                  <a:lnTo>
                    <a:pt x="1256965" y="1078128"/>
                  </a:lnTo>
                  <a:lnTo>
                    <a:pt x="1248984" y="1031473"/>
                  </a:lnTo>
                  <a:lnTo>
                    <a:pt x="1239321" y="985412"/>
                  </a:lnTo>
                  <a:lnTo>
                    <a:pt x="1228008" y="939978"/>
                  </a:lnTo>
                  <a:lnTo>
                    <a:pt x="1215077" y="895205"/>
                  </a:lnTo>
                  <a:lnTo>
                    <a:pt x="1200563" y="851125"/>
                  </a:lnTo>
                  <a:lnTo>
                    <a:pt x="1184497" y="807771"/>
                  </a:lnTo>
                  <a:lnTo>
                    <a:pt x="1166913" y="765176"/>
                  </a:lnTo>
                  <a:lnTo>
                    <a:pt x="1147844" y="723373"/>
                  </a:lnTo>
                  <a:lnTo>
                    <a:pt x="1127323" y="682396"/>
                  </a:lnTo>
                  <a:lnTo>
                    <a:pt x="1105382" y="642276"/>
                  </a:lnTo>
                  <a:lnTo>
                    <a:pt x="1082056" y="603047"/>
                  </a:lnTo>
                  <a:lnTo>
                    <a:pt x="1057376" y="564742"/>
                  </a:lnTo>
                  <a:lnTo>
                    <a:pt x="1031376" y="527394"/>
                  </a:lnTo>
                  <a:lnTo>
                    <a:pt x="1004088" y="491035"/>
                  </a:lnTo>
                  <a:lnTo>
                    <a:pt x="975547" y="455699"/>
                  </a:lnTo>
                  <a:lnTo>
                    <a:pt x="945784" y="421418"/>
                  </a:lnTo>
                  <a:lnTo>
                    <a:pt x="914832" y="388225"/>
                  </a:lnTo>
                  <a:lnTo>
                    <a:pt x="882726" y="356154"/>
                  </a:lnTo>
                  <a:lnTo>
                    <a:pt x="849496" y="325237"/>
                  </a:lnTo>
                  <a:lnTo>
                    <a:pt x="815178" y="295508"/>
                  </a:lnTo>
                  <a:lnTo>
                    <a:pt x="779803" y="266998"/>
                  </a:lnTo>
                  <a:lnTo>
                    <a:pt x="743405" y="239742"/>
                  </a:lnTo>
                  <a:lnTo>
                    <a:pt x="706016" y="213771"/>
                  </a:lnTo>
                  <a:lnTo>
                    <a:pt x="667669" y="189119"/>
                  </a:lnTo>
                  <a:lnTo>
                    <a:pt x="628398" y="165820"/>
                  </a:lnTo>
                  <a:lnTo>
                    <a:pt x="588236" y="143904"/>
                  </a:lnTo>
                  <a:lnTo>
                    <a:pt x="547215" y="123407"/>
                  </a:lnTo>
                  <a:lnTo>
                    <a:pt x="505368" y="104360"/>
                  </a:lnTo>
                  <a:lnTo>
                    <a:pt x="462729" y="86797"/>
                  </a:lnTo>
                  <a:lnTo>
                    <a:pt x="419330" y="70750"/>
                  </a:lnTo>
                  <a:lnTo>
                    <a:pt x="375205" y="56252"/>
                  </a:lnTo>
                  <a:lnTo>
                    <a:pt x="330386" y="43337"/>
                  </a:lnTo>
                  <a:lnTo>
                    <a:pt x="284906" y="32037"/>
                  </a:lnTo>
                  <a:lnTo>
                    <a:pt x="238798" y="22385"/>
                  </a:lnTo>
                  <a:lnTo>
                    <a:pt x="192096" y="14414"/>
                  </a:lnTo>
                  <a:lnTo>
                    <a:pt x="144832" y="8157"/>
                  </a:lnTo>
                  <a:lnTo>
                    <a:pt x="97039" y="3647"/>
                  </a:lnTo>
                  <a:lnTo>
                    <a:pt x="48751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4950059" y="76248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4950059" y="125924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950059" y="175674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16"/>
                </a:lnTo>
                <a:lnTo>
                  <a:pt x="277114" y="136779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4950059" y="225350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941754" y="1577493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60" h="1282064">
                <a:moveTo>
                  <a:pt x="0" y="1280872"/>
                </a:moveTo>
                <a:lnTo>
                  <a:pt x="1438" y="0"/>
                </a:lnTo>
              </a:path>
              <a:path w="772160" h="1282064">
                <a:moveTo>
                  <a:pt x="0" y="646557"/>
                </a:moveTo>
                <a:lnTo>
                  <a:pt x="771711" y="1435"/>
                </a:lnTo>
              </a:path>
              <a:path w="772160" h="1282064">
                <a:moveTo>
                  <a:pt x="0" y="633590"/>
                </a:moveTo>
                <a:lnTo>
                  <a:pt x="770276" y="1281596"/>
                </a:lnTo>
              </a:path>
              <a:path w="772160" h="1282064">
                <a:moveTo>
                  <a:pt x="7917" y="637908"/>
                </a:moveTo>
                <a:lnTo>
                  <a:pt x="771711" y="636473"/>
                </a:lnTo>
              </a:path>
            </a:pathLst>
          </a:custGeom>
          <a:ln w="76313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5199888"/>
            <a:ext cx="6458712" cy="1203960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3064" y="5209032"/>
            <a:ext cx="8013192" cy="17647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004918" y="8907094"/>
            <a:ext cx="1283335" cy="1380490"/>
          </a:xfrm>
          <a:custGeom>
            <a:avLst/>
            <a:gdLst/>
            <a:ahLst/>
            <a:cxnLst/>
            <a:rect l="l" t="t" r="r" b="b"/>
            <a:pathLst>
              <a:path w="1283334" h="1380490">
                <a:moveTo>
                  <a:pt x="1270126" y="0"/>
                </a:moveTo>
                <a:lnTo>
                  <a:pt x="1203832" y="1447"/>
                </a:lnTo>
                <a:lnTo>
                  <a:pt x="1137665" y="7200"/>
                </a:lnTo>
                <a:lnTo>
                  <a:pt x="1071371" y="15849"/>
                </a:lnTo>
                <a:lnTo>
                  <a:pt x="1005839" y="28079"/>
                </a:lnTo>
                <a:lnTo>
                  <a:pt x="941069" y="43205"/>
                </a:lnTo>
                <a:lnTo>
                  <a:pt x="877696" y="61925"/>
                </a:lnTo>
                <a:lnTo>
                  <a:pt x="815085" y="84239"/>
                </a:lnTo>
                <a:lnTo>
                  <a:pt x="753871" y="110159"/>
                </a:lnTo>
                <a:lnTo>
                  <a:pt x="693419" y="138240"/>
                </a:lnTo>
                <a:lnTo>
                  <a:pt x="635126" y="169920"/>
                </a:lnTo>
                <a:lnTo>
                  <a:pt x="578230" y="205202"/>
                </a:lnTo>
                <a:lnTo>
                  <a:pt x="523493" y="242643"/>
                </a:lnTo>
                <a:lnTo>
                  <a:pt x="470915" y="282961"/>
                </a:lnTo>
                <a:lnTo>
                  <a:pt x="420496" y="326161"/>
                </a:lnTo>
                <a:lnTo>
                  <a:pt x="372236" y="372243"/>
                </a:lnTo>
                <a:lnTo>
                  <a:pt x="326135" y="420483"/>
                </a:lnTo>
                <a:lnTo>
                  <a:pt x="282955" y="470881"/>
                </a:lnTo>
                <a:lnTo>
                  <a:pt x="242696" y="523443"/>
                </a:lnTo>
                <a:lnTo>
                  <a:pt x="205231" y="578161"/>
                </a:lnTo>
                <a:lnTo>
                  <a:pt x="169925" y="635039"/>
                </a:lnTo>
                <a:lnTo>
                  <a:pt x="138302" y="693359"/>
                </a:lnTo>
                <a:lnTo>
                  <a:pt x="110235" y="753838"/>
                </a:lnTo>
                <a:lnTo>
                  <a:pt x="84327" y="815041"/>
                </a:lnTo>
                <a:lnTo>
                  <a:pt x="61975" y="877677"/>
                </a:lnTo>
                <a:lnTo>
                  <a:pt x="43179" y="941039"/>
                </a:lnTo>
                <a:lnTo>
                  <a:pt x="28066" y="1005838"/>
                </a:lnTo>
                <a:lnTo>
                  <a:pt x="15874" y="1071357"/>
                </a:lnTo>
                <a:lnTo>
                  <a:pt x="7238" y="1137601"/>
                </a:lnTo>
                <a:lnTo>
                  <a:pt x="1523" y="1203840"/>
                </a:lnTo>
                <a:lnTo>
                  <a:pt x="0" y="1270078"/>
                </a:lnTo>
                <a:lnTo>
                  <a:pt x="1523" y="1336316"/>
                </a:lnTo>
                <a:lnTo>
                  <a:pt x="5284" y="1379903"/>
                </a:lnTo>
                <a:lnTo>
                  <a:pt x="1283080" y="1379903"/>
                </a:lnTo>
                <a:lnTo>
                  <a:pt x="1283080" y="283"/>
                </a:lnTo>
                <a:lnTo>
                  <a:pt x="1270126" y="0"/>
                </a:lnTo>
                <a:close/>
              </a:path>
            </a:pathLst>
          </a:custGeom>
          <a:solidFill>
            <a:srgbClr val="2F5F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64" y="0"/>
                </a:moveTo>
                <a:lnTo>
                  <a:pt x="0" y="0"/>
                </a:lnTo>
                <a:lnTo>
                  <a:pt x="0" y="1254351"/>
                </a:lnTo>
                <a:lnTo>
                  <a:pt x="67677" y="1245590"/>
                </a:lnTo>
                <a:lnTo>
                  <a:pt x="133196" y="1233347"/>
                </a:lnTo>
                <a:lnTo>
                  <a:pt x="197276" y="1218234"/>
                </a:lnTo>
                <a:lnTo>
                  <a:pt x="261357" y="1199515"/>
                </a:lnTo>
                <a:lnTo>
                  <a:pt x="323998" y="1177188"/>
                </a:lnTo>
                <a:lnTo>
                  <a:pt x="385197" y="1151991"/>
                </a:lnTo>
                <a:lnTo>
                  <a:pt x="445675" y="1123188"/>
                </a:lnTo>
                <a:lnTo>
                  <a:pt x="503996" y="1091514"/>
                </a:lnTo>
                <a:lnTo>
                  <a:pt x="560158" y="1056957"/>
                </a:lnTo>
                <a:lnTo>
                  <a:pt x="615598" y="1018794"/>
                </a:lnTo>
                <a:lnTo>
                  <a:pt x="668158" y="978471"/>
                </a:lnTo>
                <a:lnTo>
                  <a:pt x="718557" y="935278"/>
                </a:lnTo>
                <a:lnTo>
                  <a:pt x="766796" y="889914"/>
                </a:lnTo>
                <a:lnTo>
                  <a:pt x="812879" y="841679"/>
                </a:lnTo>
                <a:lnTo>
                  <a:pt x="856079" y="791273"/>
                </a:lnTo>
                <a:lnTo>
                  <a:pt x="896396" y="737997"/>
                </a:lnTo>
                <a:lnTo>
                  <a:pt x="933837" y="683272"/>
                </a:lnTo>
                <a:lnTo>
                  <a:pt x="968400" y="627113"/>
                </a:lnTo>
                <a:lnTo>
                  <a:pt x="1000075" y="568071"/>
                </a:lnTo>
                <a:lnTo>
                  <a:pt x="1028879" y="508317"/>
                </a:lnTo>
                <a:lnTo>
                  <a:pt x="1054799" y="447116"/>
                </a:lnTo>
                <a:lnTo>
                  <a:pt x="1076399" y="384479"/>
                </a:lnTo>
                <a:lnTo>
                  <a:pt x="1095835" y="320395"/>
                </a:lnTo>
                <a:lnTo>
                  <a:pt x="1110957" y="256311"/>
                </a:lnTo>
                <a:lnTo>
                  <a:pt x="1123195" y="190792"/>
                </a:lnTo>
                <a:lnTo>
                  <a:pt x="1131837" y="124561"/>
                </a:lnTo>
                <a:lnTo>
                  <a:pt x="1137597" y="58318"/>
                </a:lnTo>
                <a:lnTo>
                  <a:pt x="113886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480047"/>
            <a:ext cx="502920" cy="3326765"/>
          </a:xfrm>
          <a:custGeom>
            <a:avLst/>
            <a:gdLst/>
            <a:ahLst/>
            <a:cxnLst/>
            <a:rect l="l" t="t" r="r" b="b"/>
            <a:pathLst>
              <a:path w="502920" h="3326765">
                <a:moveTo>
                  <a:pt x="0" y="0"/>
                </a:moveTo>
                <a:lnTo>
                  <a:pt x="62577" y="9767"/>
                </a:lnTo>
                <a:lnTo>
                  <a:pt x="118735" y="24893"/>
                </a:lnTo>
                <a:lnTo>
                  <a:pt x="173448" y="45773"/>
                </a:lnTo>
                <a:lnTo>
                  <a:pt x="225285" y="71695"/>
                </a:lnTo>
                <a:lnTo>
                  <a:pt x="273521" y="103370"/>
                </a:lnTo>
                <a:lnTo>
                  <a:pt x="318878" y="140087"/>
                </a:lnTo>
                <a:lnTo>
                  <a:pt x="359911" y="181135"/>
                </a:lnTo>
                <a:lnTo>
                  <a:pt x="396631" y="226488"/>
                </a:lnTo>
                <a:lnTo>
                  <a:pt x="428306" y="275449"/>
                </a:lnTo>
                <a:lnTo>
                  <a:pt x="454222" y="326568"/>
                </a:lnTo>
                <a:lnTo>
                  <a:pt x="475103" y="381282"/>
                </a:lnTo>
                <a:lnTo>
                  <a:pt x="490219" y="437444"/>
                </a:lnTo>
                <a:lnTo>
                  <a:pt x="499581" y="494329"/>
                </a:lnTo>
                <a:lnTo>
                  <a:pt x="502458" y="552650"/>
                </a:lnTo>
                <a:lnTo>
                  <a:pt x="501739" y="552650"/>
                </a:lnTo>
                <a:lnTo>
                  <a:pt x="501019" y="581442"/>
                </a:lnTo>
                <a:lnTo>
                  <a:pt x="495260" y="639763"/>
                </a:lnTo>
                <a:lnTo>
                  <a:pt x="483021" y="695924"/>
                </a:lnTo>
                <a:lnTo>
                  <a:pt x="465023" y="751362"/>
                </a:lnTo>
                <a:lnTo>
                  <a:pt x="441265" y="804641"/>
                </a:lnTo>
                <a:lnTo>
                  <a:pt x="412466" y="855036"/>
                </a:lnTo>
                <a:lnTo>
                  <a:pt x="377908" y="901838"/>
                </a:lnTo>
                <a:lnTo>
                  <a:pt x="339754" y="945045"/>
                </a:lnTo>
                <a:lnTo>
                  <a:pt x="296559" y="983921"/>
                </a:lnTo>
                <a:lnTo>
                  <a:pt x="249044" y="1017755"/>
                </a:lnTo>
                <a:lnTo>
                  <a:pt x="199364" y="1047284"/>
                </a:lnTo>
                <a:lnTo>
                  <a:pt x="146089" y="1071047"/>
                </a:lnTo>
                <a:lnTo>
                  <a:pt x="90656" y="1089043"/>
                </a:lnTo>
                <a:lnTo>
                  <a:pt x="33778" y="1100563"/>
                </a:lnTo>
                <a:lnTo>
                  <a:pt x="5705" y="1104881"/>
                </a:lnTo>
                <a:lnTo>
                  <a:pt x="0" y="1105298"/>
                </a:lnTo>
              </a:path>
              <a:path w="502920" h="3326765">
                <a:moveTo>
                  <a:pt x="0" y="1110219"/>
                </a:moveTo>
                <a:lnTo>
                  <a:pt x="62577" y="1120007"/>
                </a:lnTo>
                <a:lnTo>
                  <a:pt x="118735" y="1135121"/>
                </a:lnTo>
                <a:lnTo>
                  <a:pt x="173448" y="1156000"/>
                </a:lnTo>
                <a:lnTo>
                  <a:pt x="225285" y="1181922"/>
                </a:lnTo>
                <a:lnTo>
                  <a:pt x="273521" y="1213597"/>
                </a:lnTo>
                <a:lnTo>
                  <a:pt x="318878" y="1250314"/>
                </a:lnTo>
                <a:lnTo>
                  <a:pt x="359911" y="1291362"/>
                </a:lnTo>
                <a:lnTo>
                  <a:pt x="396631" y="1336716"/>
                </a:lnTo>
                <a:lnTo>
                  <a:pt x="428306" y="1385676"/>
                </a:lnTo>
                <a:lnTo>
                  <a:pt x="454222" y="1436796"/>
                </a:lnTo>
                <a:lnTo>
                  <a:pt x="475103" y="1491522"/>
                </a:lnTo>
                <a:lnTo>
                  <a:pt x="490219" y="1547671"/>
                </a:lnTo>
                <a:lnTo>
                  <a:pt x="499581" y="1604557"/>
                </a:lnTo>
                <a:lnTo>
                  <a:pt x="502458" y="1662878"/>
                </a:lnTo>
                <a:lnTo>
                  <a:pt x="501739" y="1662878"/>
                </a:lnTo>
                <a:lnTo>
                  <a:pt x="501019" y="1691682"/>
                </a:lnTo>
                <a:lnTo>
                  <a:pt x="495260" y="1750003"/>
                </a:lnTo>
                <a:lnTo>
                  <a:pt x="483021" y="1806152"/>
                </a:lnTo>
                <a:lnTo>
                  <a:pt x="465023" y="1861590"/>
                </a:lnTo>
                <a:lnTo>
                  <a:pt x="441265" y="1914881"/>
                </a:lnTo>
                <a:lnTo>
                  <a:pt x="412466" y="1965277"/>
                </a:lnTo>
                <a:lnTo>
                  <a:pt x="377908" y="2012078"/>
                </a:lnTo>
                <a:lnTo>
                  <a:pt x="339754" y="2055273"/>
                </a:lnTo>
                <a:lnTo>
                  <a:pt x="296559" y="2094149"/>
                </a:lnTo>
                <a:lnTo>
                  <a:pt x="249044" y="2127996"/>
                </a:lnTo>
                <a:lnTo>
                  <a:pt x="199364" y="2157512"/>
                </a:lnTo>
                <a:lnTo>
                  <a:pt x="146089" y="2181274"/>
                </a:lnTo>
                <a:lnTo>
                  <a:pt x="90656" y="2199271"/>
                </a:lnTo>
                <a:lnTo>
                  <a:pt x="33778" y="2210790"/>
                </a:lnTo>
                <a:lnTo>
                  <a:pt x="5705" y="2215108"/>
                </a:lnTo>
                <a:lnTo>
                  <a:pt x="0" y="2215526"/>
                </a:lnTo>
              </a:path>
              <a:path w="502920" h="3326765">
                <a:moveTo>
                  <a:pt x="0" y="2221168"/>
                </a:moveTo>
                <a:lnTo>
                  <a:pt x="62577" y="2230946"/>
                </a:lnTo>
                <a:lnTo>
                  <a:pt x="118735" y="2246072"/>
                </a:lnTo>
                <a:lnTo>
                  <a:pt x="173448" y="2266952"/>
                </a:lnTo>
                <a:lnTo>
                  <a:pt x="225285" y="2292874"/>
                </a:lnTo>
                <a:lnTo>
                  <a:pt x="273521" y="2324549"/>
                </a:lnTo>
                <a:lnTo>
                  <a:pt x="318878" y="2361266"/>
                </a:lnTo>
                <a:lnTo>
                  <a:pt x="359911" y="2402314"/>
                </a:lnTo>
                <a:lnTo>
                  <a:pt x="396631" y="2447667"/>
                </a:lnTo>
                <a:lnTo>
                  <a:pt x="428306" y="2496628"/>
                </a:lnTo>
                <a:lnTo>
                  <a:pt x="454222" y="2547747"/>
                </a:lnTo>
                <a:lnTo>
                  <a:pt x="475103" y="2602474"/>
                </a:lnTo>
                <a:lnTo>
                  <a:pt x="490219" y="2658623"/>
                </a:lnTo>
                <a:lnTo>
                  <a:pt x="499581" y="2715508"/>
                </a:lnTo>
                <a:lnTo>
                  <a:pt x="502458" y="2773829"/>
                </a:lnTo>
                <a:lnTo>
                  <a:pt x="501739" y="2773829"/>
                </a:lnTo>
                <a:lnTo>
                  <a:pt x="501019" y="2802621"/>
                </a:lnTo>
                <a:lnTo>
                  <a:pt x="495260" y="2860942"/>
                </a:lnTo>
                <a:lnTo>
                  <a:pt x="483021" y="2917104"/>
                </a:lnTo>
                <a:lnTo>
                  <a:pt x="465023" y="2972541"/>
                </a:lnTo>
                <a:lnTo>
                  <a:pt x="441265" y="3025820"/>
                </a:lnTo>
                <a:lnTo>
                  <a:pt x="412466" y="3076228"/>
                </a:lnTo>
                <a:lnTo>
                  <a:pt x="377908" y="3123017"/>
                </a:lnTo>
                <a:lnTo>
                  <a:pt x="339754" y="3166224"/>
                </a:lnTo>
                <a:lnTo>
                  <a:pt x="296559" y="3205100"/>
                </a:lnTo>
                <a:lnTo>
                  <a:pt x="249044" y="3238947"/>
                </a:lnTo>
                <a:lnTo>
                  <a:pt x="199364" y="3268463"/>
                </a:lnTo>
                <a:lnTo>
                  <a:pt x="146089" y="3292213"/>
                </a:lnTo>
                <a:lnTo>
                  <a:pt x="90656" y="3310222"/>
                </a:lnTo>
                <a:lnTo>
                  <a:pt x="33778" y="3321742"/>
                </a:lnTo>
                <a:lnTo>
                  <a:pt x="5705" y="3326060"/>
                </a:lnTo>
                <a:lnTo>
                  <a:pt x="0" y="3326477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335412" y="9514793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1280897" y="0"/>
                </a:moveTo>
                <a:lnTo>
                  <a:pt x="0" y="1438"/>
                </a:lnTo>
              </a:path>
              <a:path w="1282065" h="772159">
                <a:moveTo>
                  <a:pt x="645084" y="0"/>
                </a:moveTo>
                <a:lnTo>
                  <a:pt x="0" y="771713"/>
                </a:lnTo>
              </a:path>
              <a:path w="1282065" h="772159">
                <a:moveTo>
                  <a:pt x="633653" y="0"/>
                </a:moveTo>
                <a:lnTo>
                  <a:pt x="1281659" y="770274"/>
                </a:lnTo>
              </a:path>
              <a:path w="1282065" h="772159">
                <a:moveTo>
                  <a:pt x="638607" y="7917"/>
                </a:moveTo>
                <a:lnTo>
                  <a:pt x="637209" y="771713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17069770" y="-9358"/>
            <a:ext cx="1228090" cy="2005330"/>
            <a:chOff x="17069770" y="-9358"/>
            <a:chExt cx="1228090" cy="2005330"/>
          </a:xfrm>
        </p:grpSpPr>
        <p:sp>
          <p:nvSpPr>
            <p:cNvPr id="7" name="object 7" descr=""/>
            <p:cNvSpPr/>
            <p:nvPr/>
          </p:nvSpPr>
          <p:spPr>
            <a:xfrm>
              <a:off x="17079130" y="1"/>
              <a:ext cx="1209040" cy="1230630"/>
            </a:xfrm>
            <a:custGeom>
              <a:avLst/>
              <a:gdLst/>
              <a:ahLst/>
              <a:cxnLst/>
              <a:rect l="l" t="t" r="r" b="b"/>
              <a:pathLst>
                <a:path w="1209040" h="1230630">
                  <a:moveTo>
                    <a:pt x="1208927" y="1230301"/>
                  </a:moveTo>
                  <a:lnTo>
                    <a:pt x="640848" y="1230450"/>
                  </a:lnTo>
                  <a:lnTo>
                    <a:pt x="640848" y="1229727"/>
                  </a:lnTo>
                  <a:lnTo>
                    <a:pt x="607701" y="1229015"/>
                  </a:lnTo>
                  <a:lnTo>
                    <a:pt x="540771" y="1221814"/>
                  </a:lnTo>
                  <a:lnTo>
                    <a:pt x="475238" y="1208137"/>
                  </a:lnTo>
                  <a:lnTo>
                    <a:pt x="411865" y="1187245"/>
                  </a:lnTo>
                  <a:lnTo>
                    <a:pt x="350650" y="1159890"/>
                  </a:lnTo>
                  <a:lnTo>
                    <a:pt x="292356" y="1126768"/>
                  </a:lnTo>
                  <a:lnTo>
                    <a:pt x="238381" y="1087170"/>
                  </a:lnTo>
                  <a:lnTo>
                    <a:pt x="188723" y="1042530"/>
                  </a:lnTo>
                  <a:lnTo>
                    <a:pt x="143384" y="992860"/>
                  </a:lnTo>
                  <a:lnTo>
                    <a:pt x="104395" y="938860"/>
                  </a:lnTo>
                  <a:lnTo>
                    <a:pt x="70612" y="880542"/>
                  </a:lnTo>
                  <a:lnTo>
                    <a:pt x="43307" y="819342"/>
                  </a:lnTo>
                  <a:lnTo>
                    <a:pt x="23114" y="755982"/>
                  </a:lnTo>
                  <a:lnTo>
                    <a:pt x="8636" y="690463"/>
                  </a:lnTo>
                  <a:lnTo>
                    <a:pt x="1524" y="623509"/>
                  </a:lnTo>
                  <a:lnTo>
                    <a:pt x="762" y="590388"/>
                  </a:lnTo>
                  <a:lnTo>
                    <a:pt x="0" y="589664"/>
                  </a:lnTo>
                  <a:lnTo>
                    <a:pt x="762" y="589664"/>
                  </a:lnTo>
                  <a:lnTo>
                    <a:pt x="1524" y="556542"/>
                  </a:lnTo>
                  <a:lnTo>
                    <a:pt x="4318" y="522710"/>
                  </a:lnTo>
                  <a:lnTo>
                    <a:pt x="14478" y="456467"/>
                  </a:lnTo>
                  <a:lnTo>
                    <a:pt x="31750" y="391672"/>
                  </a:lnTo>
                  <a:lnTo>
                    <a:pt x="56261" y="329747"/>
                  </a:lnTo>
                  <a:lnTo>
                    <a:pt x="86487" y="269994"/>
                  </a:lnTo>
                  <a:lnTo>
                    <a:pt x="123191" y="213835"/>
                  </a:lnTo>
                  <a:lnTo>
                    <a:pt x="164974" y="161270"/>
                  </a:lnTo>
                  <a:lnTo>
                    <a:pt x="212473" y="114484"/>
                  </a:lnTo>
                  <a:lnTo>
                    <a:pt x="264289" y="72003"/>
                  </a:lnTo>
                  <a:lnTo>
                    <a:pt x="320424" y="35287"/>
                  </a:lnTo>
                  <a:lnTo>
                    <a:pt x="380241" y="5036"/>
                  </a:lnTo>
                  <a:lnTo>
                    <a:pt x="392240" y="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079130" y="705603"/>
              <a:ext cx="1209040" cy="1281430"/>
            </a:xfrm>
            <a:custGeom>
              <a:avLst/>
              <a:gdLst/>
              <a:ahLst/>
              <a:cxnLst/>
              <a:rect l="l" t="t" r="r" b="b"/>
              <a:pathLst>
                <a:path w="1209040" h="1281430">
                  <a:moveTo>
                    <a:pt x="1208927" y="1280700"/>
                  </a:moveTo>
                  <a:lnTo>
                    <a:pt x="640848" y="1280849"/>
                  </a:lnTo>
                  <a:lnTo>
                    <a:pt x="640848" y="1280125"/>
                  </a:lnTo>
                  <a:lnTo>
                    <a:pt x="607701" y="1279414"/>
                  </a:lnTo>
                  <a:lnTo>
                    <a:pt x="540771" y="1272200"/>
                  </a:lnTo>
                  <a:lnTo>
                    <a:pt x="475238" y="1258523"/>
                  </a:lnTo>
                  <a:lnTo>
                    <a:pt x="411865" y="1237644"/>
                  </a:lnTo>
                  <a:lnTo>
                    <a:pt x="350650" y="1210288"/>
                  </a:lnTo>
                  <a:lnTo>
                    <a:pt x="292356" y="1177167"/>
                  </a:lnTo>
                  <a:lnTo>
                    <a:pt x="238381" y="1137569"/>
                  </a:lnTo>
                  <a:lnTo>
                    <a:pt x="188723" y="1092928"/>
                  </a:lnTo>
                  <a:lnTo>
                    <a:pt x="143384" y="1043246"/>
                  </a:lnTo>
                  <a:lnTo>
                    <a:pt x="104395" y="989246"/>
                  </a:lnTo>
                  <a:lnTo>
                    <a:pt x="70612" y="930941"/>
                  </a:lnTo>
                  <a:lnTo>
                    <a:pt x="43307" y="869740"/>
                  </a:lnTo>
                  <a:lnTo>
                    <a:pt x="23114" y="806380"/>
                  </a:lnTo>
                  <a:lnTo>
                    <a:pt x="8636" y="740862"/>
                  </a:lnTo>
                  <a:lnTo>
                    <a:pt x="1524" y="673895"/>
                  </a:lnTo>
                  <a:lnTo>
                    <a:pt x="762" y="640786"/>
                  </a:lnTo>
                  <a:lnTo>
                    <a:pt x="0" y="640062"/>
                  </a:lnTo>
                  <a:lnTo>
                    <a:pt x="762" y="640062"/>
                  </a:lnTo>
                  <a:lnTo>
                    <a:pt x="1524" y="606941"/>
                  </a:lnTo>
                  <a:lnTo>
                    <a:pt x="4318" y="573108"/>
                  </a:lnTo>
                  <a:lnTo>
                    <a:pt x="14478" y="506866"/>
                  </a:lnTo>
                  <a:lnTo>
                    <a:pt x="31750" y="442071"/>
                  </a:lnTo>
                  <a:lnTo>
                    <a:pt x="56261" y="380146"/>
                  </a:lnTo>
                  <a:lnTo>
                    <a:pt x="86487" y="320393"/>
                  </a:lnTo>
                  <a:lnTo>
                    <a:pt x="123191" y="264234"/>
                  </a:lnTo>
                  <a:lnTo>
                    <a:pt x="164974" y="211682"/>
                  </a:lnTo>
                  <a:lnTo>
                    <a:pt x="212473" y="164870"/>
                  </a:lnTo>
                  <a:lnTo>
                    <a:pt x="264289" y="122401"/>
                  </a:lnTo>
                  <a:lnTo>
                    <a:pt x="320424" y="85673"/>
                  </a:lnTo>
                  <a:lnTo>
                    <a:pt x="380241" y="55435"/>
                  </a:lnTo>
                  <a:lnTo>
                    <a:pt x="442853" y="31673"/>
                  </a:lnTo>
                  <a:lnTo>
                    <a:pt x="506862" y="14401"/>
                  </a:lnTo>
                  <a:lnTo>
                    <a:pt x="573156" y="3594"/>
                  </a:lnTo>
                  <a:lnTo>
                    <a:pt x="640086" y="0"/>
                  </a:lnTo>
                  <a:lnTo>
                    <a:pt x="1208927" y="0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8183000" y="9572400"/>
            <a:ext cx="2283460" cy="715010"/>
          </a:xfrm>
          <a:custGeom>
            <a:avLst/>
            <a:gdLst/>
            <a:ahLst/>
            <a:cxnLst/>
            <a:rect l="l" t="t" r="r" b="b"/>
            <a:pathLst>
              <a:path w="2283459" h="715009">
                <a:moveTo>
                  <a:pt x="0" y="714597"/>
                </a:moveTo>
                <a:lnTo>
                  <a:pt x="41557" y="635019"/>
                </a:lnTo>
                <a:lnTo>
                  <a:pt x="76824" y="578142"/>
                </a:lnTo>
                <a:lnTo>
                  <a:pt x="114277" y="523422"/>
                </a:lnTo>
                <a:lnTo>
                  <a:pt x="154586" y="470866"/>
                </a:lnTo>
                <a:lnTo>
                  <a:pt x="197792" y="420463"/>
                </a:lnTo>
                <a:lnTo>
                  <a:pt x="243867" y="372228"/>
                </a:lnTo>
                <a:lnTo>
                  <a:pt x="292102" y="326151"/>
                </a:lnTo>
                <a:lnTo>
                  <a:pt x="342508" y="282952"/>
                </a:lnTo>
                <a:lnTo>
                  <a:pt x="395061" y="242633"/>
                </a:lnTo>
                <a:lnTo>
                  <a:pt x="449773" y="205193"/>
                </a:lnTo>
                <a:lnTo>
                  <a:pt x="506656" y="169912"/>
                </a:lnTo>
                <a:lnTo>
                  <a:pt x="564974" y="138235"/>
                </a:lnTo>
                <a:lnTo>
                  <a:pt x="625452" y="110157"/>
                </a:lnTo>
                <a:lnTo>
                  <a:pt x="686653" y="84236"/>
                </a:lnTo>
                <a:lnTo>
                  <a:pt x="749289" y="61917"/>
                </a:lnTo>
                <a:lnTo>
                  <a:pt x="812650" y="43199"/>
                </a:lnTo>
                <a:lnTo>
                  <a:pt x="877445" y="28078"/>
                </a:lnTo>
                <a:lnTo>
                  <a:pt x="942964" y="15839"/>
                </a:lnTo>
                <a:lnTo>
                  <a:pt x="1009208" y="7198"/>
                </a:lnTo>
                <a:lnTo>
                  <a:pt x="1075438" y="1437"/>
                </a:lnTo>
                <a:lnTo>
                  <a:pt x="1141681" y="0"/>
                </a:lnTo>
                <a:lnTo>
                  <a:pt x="1207924" y="1437"/>
                </a:lnTo>
                <a:lnTo>
                  <a:pt x="1274155" y="7198"/>
                </a:lnTo>
                <a:lnTo>
                  <a:pt x="1340385" y="15839"/>
                </a:lnTo>
                <a:lnTo>
                  <a:pt x="1405905" y="28078"/>
                </a:lnTo>
                <a:lnTo>
                  <a:pt x="1470713" y="43199"/>
                </a:lnTo>
                <a:lnTo>
                  <a:pt x="1534060" y="61917"/>
                </a:lnTo>
                <a:lnTo>
                  <a:pt x="1596709" y="84236"/>
                </a:lnTo>
                <a:lnTo>
                  <a:pt x="1657911" y="110157"/>
                </a:lnTo>
                <a:lnTo>
                  <a:pt x="1718375" y="138235"/>
                </a:lnTo>
                <a:lnTo>
                  <a:pt x="1776707" y="169912"/>
                </a:lnTo>
                <a:lnTo>
                  <a:pt x="1833577" y="205193"/>
                </a:lnTo>
                <a:lnTo>
                  <a:pt x="1888301" y="242633"/>
                </a:lnTo>
                <a:lnTo>
                  <a:pt x="1940854" y="282952"/>
                </a:lnTo>
                <a:lnTo>
                  <a:pt x="1991248" y="326151"/>
                </a:lnTo>
                <a:lnTo>
                  <a:pt x="2039495" y="372228"/>
                </a:lnTo>
                <a:lnTo>
                  <a:pt x="2085571" y="420463"/>
                </a:lnTo>
                <a:lnTo>
                  <a:pt x="2128763" y="470866"/>
                </a:lnTo>
                <a:lnTo>
                  <a:pt x="2169086" y="523422"/>
                </a:lnTo>
                <a:lnTo>
                  <a:pt x="2206525" y="578142"/>
                </a:lnTo>
                <a:lnTo>
                  <a:pt x="2241806" y="635019"/>
                </a:lnTo>
                <a:lnTo>
                  <a:pt x="2273480" y="693340"/>
                </a:lnTo>
                <a:lnTo>
                  <a:pt x="2283350" y="714597"/>
                </a:lnTo>
              </a:path>
              <a:path w="2283459" h="715009">
                <a:moveTo>
                  <a:pt x="823939" y="714597"/>
                </a:moveTo>
                <a:lnTo>
                  <a:pt x="881052" y="685417"/>
                </a:lnTo>
                <a:lnTo>
                  <a:pt x="943688" y="661659"/>
                </a:lnTo>
                <a:lnTo>
                  <a:pt x="1008484" y="643661"/>
                </a:lnTo>
                <a:lnTo>
                  <a:pt x="1074727" y="633580"/>
                </a:lnTo>
                <a:lnTo>
                  <a:pt x="1141681" y="629979"/>
                </a:lnTo>
                <a:lnTo>
                  <a:pt x="1175514" y="630698"/>
                </a:lnTo>
                <a:lnTo>
                  <a:pt x="1241757" y="637901"/>
                </a:lnTo>
                <a:lnTo>
                  <a:pt x="1307277" y="651578"/>
                </a:lnTo>
                <a:lnTo>
                  <a:pt x="1371348" y="672459"/>
                </a:lnTo>
                <a:lnTo>
                  <a:pt x="1432549" y="699819"/>
                </a:lnTo>
                <a:lnTo>
                  <a:pt x="1460086" y="71459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600200" y="5073688"/>
            <a:ext cx="15963900" cy="3886835"/>
            <a:chOff x="1600200" y="5073688"/>
            <a:chExt cx="15963900" cy="3886835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5274107"/>
              <a:ext cx="15087599" cy="3686175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6297147" y="5073688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0" y="0"/>
                  </a:moveTo>
                  <a:lnTo>
                    <a:pt x="0" y="2540787"/>
                  </a:lnTo>
                  <a:lnTo>
                    <a:pt x="48751" y="2539868"/>
                  </a:lnTo>
                  <a:lnTo>
                    <a:pt x="97039" y="2537135"/>
                  </a:lnTo>
                  <a:lnTo>
                    <a:pt x="144832" y="2532619"/>
                  </a:lnTo>
                  <a:lnTo>
                    <a:pt x="192096" y="2526355"/>
                  </a:lnTo>
                  <a:lnTo>
                    <a:pt x="238798" y="2518375"/>
                  </a:lnTo>
                  <a:lnTo>
                    <a:pt x="284906" y="2508712"/>
                  </a:lnTo>
                  <a:lnTo>
                    <a:pt x="330386" y="2497399"/>
                  </a:lnTo>
                  <a:lnTo>
                    <a:pt x="375205" y="2484469"/>
                  </a:lnTo>
                  <a:lnTo>
                    <a:pt x="419330" y="2469956"/>
                  </a:lnTo>
                  <a:lnTo>
                    <a:pt x="462729" y="2453892"/>
                  </a:lnTo>
                  <a:lnTo>
                    <a:pt x="505368" y="2436310"/>
                  </a:lnTo>
                  <a:lnTo>
                    <a:pt x="547215" y="2417244"/>
                  </a:lnTo>
                  <a:lnTo>
                    <a:pt x="588236" y="2396726"/>
                  </a:lnTo>
                  <a:lnTo>
                    <a:pt x="628398" y="2374790"/>
                  </a:lnTo>
                  <a:lnTo>
                    <a:pt x="667669" y="2351468"/>
                  </a:lnTo>
                  <a:lnTo>
                    <a:pt x="706016" y="2326793"/>
                  </a:lnTo>
                  <a:lnTo>
                    <a:pt x="743405" y="2300799"/>
                  </a:lnTo>
                  <a:lnTo>
                    <a:pt x="779803" y="2273518"/>
                  </a:lnTo>
                  <a:lnTo>
                    <a:pt x="815178" y="2244985"/>
                  </a:lnTo>
                  <a:lnTo>
                    <a:pt x="849496" y="2215230"/>
                  </a:lnTo>
                  <a:lnTo>
                    <a:pt x="882726" y="2184289"/>
                  </a:lnTo>
                  <a:lnTo>
                    <a:pt x="914832" y="2152193"/>
                  </a:lnTo>
                  <a:lnTo>
                    <a:pt x="945784" y="2118976"/>
                  </a:lnTo>
                  <a:lnTo>
                    <a:pt x="975547" y="2084670"/>
                  </a:lnTo>
                  <a:lnTo>
                    <a:pt x="1004088" y="2049310"/>
                  </a:lnTo>
                  <a:lnTo>
                    <a:pt x="1031376" y="2012927"/>
                  </a:lnTo>
                  <a:lnTo>
                    <a:pt x="1057376" y="1975555"/>
                  </a:lnTo>
                  <a:lnTo>
                    <a:pt x="1082056" y="1937227"/>
                  </a:lnTo>
                  <a:lnTo>
                    <a:pt x="1105382" y="1897976"/>
                  </a:lnTo>
                  <a:lnTo>
                    <a:pt x="1127323" y="1857835"/>
                  </a:lnTo>
                  <a:lnTo>
                    <a:pt x="1147844" y="1816837"/>
                  </a:lnTo>
                  <a:lnTo>
                    <a:pt x="1166913" y="1775015"/>
                  </a:lnTo>
                  <a:lnTo>
                    <a:pt x="1184497" y="1732402"/>
                  </a:lnTo>
                  <a:lnTo>
                    <a:pt x="1200563" y="1689031"/>
                  </a:lnTo>
                  <a:lnTo>
                    <a:pt x="1215077" y="1644935"/>
                  </a:lnTo>
                  <a:lnTo>
                    <a:pt x="1228008" y="1600147"/>
                  </a:lnTo>
                  <a:lnTo>
                    <a:pt x="1239321" y="1554701"/>
                  </a:lnTo>
                  <a:lnTo>
                    <a:pt x="1248984" y="1508629"/>
                  </a:lnTo>
                  <a:lnTo>
                    <a:pt x="1256965" y="1461964"/>
                  </a:lnTo>
                  <a:lnTo>
                    <a:pt x="1263229" y="1414739"/>
                  </a:lnTo>
                  <a:lnTo>
                    <a:pt x="1266824" y="1376719"/>
                  </a:lnTo>
                  <a:lnTo>
                    <a:pt x="1266824" y="1163362"/>
                  </a:lnTo>
                  <a:lnTo>
                    <a:pt x="1263229" y="1125346"/>
                  </a:lnTo>
                  <a:lnTo>
                    <a:pt x="1256965" y="1078128"/>
                  </a:lnTo>
                  <a:lnTo>
                    <a:pt x="1248984" y="1031473"/>
                  </a:lnTo>
                  <a:lnTo>
                    <a:pt x="1239321" y="985412"/>
                  </a:lnTo>
                  <a:lnTo>
                    <a:pt x="1228008" y="939978"/>
                  </a:lnTo>
                  <a:lnTo>
                    <a:pt x="1215077" y="895205"/>
                  </a:lnTo>
                  <a:lnTo>
                    <a:pt x="1200563" y="851125"/>
                  </a:lnTo>
                  <a:lnTo>
                    <a:pt x="1184497" y="807771"/>
                  </a:lnTo>
                  <a:lnTo>
                    <a:pt x="1166913" y="765176"/>
                  </a:lnTo>
                  <a:lnTo>
                    <a:pt x="1147844" y="723373"/>
                  </a:lnTo>
                  <a:lnTo>
                    <a:pt x="1127323" y="682396"/>
                  </a:lnTo>
                  <a:lnTo>
                    <a:pt x="1105382" y="642276"/>
                  </a:lnTo>
                  <a:lnTo>
                    <a:pt x="1082056" y="603047"/>
                  </a:lnTo>
                  <a:lnTo>
                    <a:pt x="1057376" y="564742"/>
                  </a:lnTo>
                  <a:lnTo>
                    <a:pt x="1031376" y="527394"/>
                  </a:lnTo>
                  <a:lnTo>
                    <a:pt x="1004088" y="491035"/>
                  </a:lnTo>
                  <a:lnTo>
                    <a:pt x="975547" y="455699"/>
                  </a:lnTo>
                  <a:lnTo>
                    <a:pt x="945784" y="421418"/>
                  </a:lnTo>
                  <a:lnTo>
                    <a:pt x="914832" y="388225"/>
                  </a:lnTo>
                  <a:lnTo>
                    <a:pt x="882726" y="356154"/>
                  </a:lnTo>
                  <a:lnTo>
                    <a:pt x="849496" y="325237"/>
                  </a:lnTo>
                  <a:lnTo>
                    <a:pt x="815178" y="295508"/>
                  </a:lnTo>
                  <a:lnTo>
                    <a:pt x="779803" y="266998"/>
                  </a:lnTo>
                  <a:lnTo>
                    <a:pt x="743405" y="239742"/>
                  </a:lnTo>
                  <a:lnTo>
                    <a:pt x="706016" y="213771"/>
                  </a:lnTo>
                  <a:lnTo>
                    <a:pt x="667669" y="189119"/>
                  </a:lnTo>
                  <a:lnTo>
                    <a:pt x="628398" y="165820"/>
                  </a:lnTo>
                  <a:lnTo>
                    <a:pt x="588236" y="143904"/>
                  </a:lnTo>
                  <a:lnTo>
                    <a:pt x="547215" y="123407"/>
                  </a:lnTo>
                  <a:lnTo>
                    <a:pt x="505368" y="104360"/>
                  </a:lnTo>
                  <a:lnTo>
                    <a:pt x="462729" y="86797"/>
                  </a:lnTo>
                  <a:lnTo>
                    <a:pt x="419330" y="70750"/>
                  </a:lnTo>
                  <a:lnTo>
                    <a:pt x="375205" y="56252"/>
                  </a:lnTo>
                  <a:lnTo>
                    <a:pt x="330386" y="43337"/>
                  </a:lnTo>
                  <a:lnTo>
                    <a:pt x="284906" y="32037"/>
                  </a:lnTo>
                  <a:lnTo>
                    <a:pt x="238798" y="22385"/>
                  </a:lnTo>
                  <a:lnTo>
                    <a:pt x="192096" y="14414"/>
                  </a:lnTo>
                  <a:lnTo>
                    <a:pt x="144832" y="8157"/>
                  </a:lnTo>
                  <a:lnTo>
                    <a:pt x="97039" y="3647"/>
                  </a:lnTo>
                  <a:lnTo>
                    <a:pt x="48751" y="9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6794734" y="457761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6794734" y="5074386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804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6794734" y="557188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6794734" y="6069381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1036320"/>
            <a:ext cx="6632448" cy="1697736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3064" y="1063752"/>
            <a:ext cx="7555992" cy="2194560"/>
          </a:xfrm>
          <a:prstGeom prst="rect">
            <a:avLst/>
          </a:prstGeom>
        </p:spPr>
      </p:pic>
      <p:sp>
        <p:nvSpPr>
          <p:cNvPr id="19" name="object 19" descr=""/>
          <p:cNvSpPr/>
          <p:nvPr/>
        </p:nvSpPr>
        <p:spPr>
          <a:xfrm>
            <a:off x="579824" y="7768922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43" y="0"/>
                </a:moveTo>
                <a:lnTo>
                  <a:pt x="0" y="1435"/>
                </a:lnTo>
              </a:path>
              <a:path w="1282700" h="772159">
                <a:moveTo>
                  <a:pt x="645054" y="0"/>
                </a:moveTo>
                <a:lnTo>
                  <a:pt x="0" y="771704"/>
                </a:lnTo>
              </a:path>
              <a:path w="1282700" h="772159">
                <a:moveTo>
                  <a:pt x="634254" y="711"/>
                </a:moveTo>
                <a:lnTo>
                  <a:pt x="1282191" y="770993"/>
                </a:lnTo>
              </a:path>
              <a:path w="1282700" h="772159">
                <a:moveTo>
                  <a:pt x="638576" y="7911"/>
                </a:moveTo>
                <a:lnTo>
                  <a:pt x="637137" y="771704"/>
                </a:lnTo>
              </a:path>
            </a:pathLst>
          </a:custGeom>
          <a:ln w="76309">
            <a:solidFill>
              <a:srgbClr val="2F5FA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36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2024-03-30T06:38:38Z</dcterms:created>
  <dcterms:modified xsi:type="dcterms:W3CDTF">2024-03-30T06:38:38Z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2024-03-30T00:00:00Z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2024-03-30T00:00:00Z</vt:filetime>
  </property>
  <property fmtid="{D5CDD505-2E9C-101B-9397-08002B2CF9AE}" pid="5" name="Producer">
    <vt:lpwstr>3-Heights(TM) PDF Security Shell 4.8.25.2 (http://www.pdf-tools.com)</vt:lpwstr>
  </property>
</Properties>
</file>