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8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2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9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988E-6FC6-41BE-95F7-20BBD5C10D2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9C12BD-B157-4E5B-A58F-EA6B0CF94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4D16-6E38-B984-47D4-4BBC4A576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974" y="609601"/>
            <a:ext cx="7143260" cy="1799302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GLOBAL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07B9-DEF2-A22D-EB35-525912891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3974" y="3999272"/>
            <a:ext cx="7041982" cy="449826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DATA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81831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778-E389-3060-5075-E1A53101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 fontScale="90000"/>
          </a:bodyPr>
          <a:lstStyle/>
          <a:p>
            <a:br>
              <a:rPr lang="en-IN" dirty="0">
                <a:effectLst/>
              </a:rPr>
            </a:br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Optimization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7F6A-450E-FD40-BE48-0E1B4EDA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high-revenue products and stores; consider currency impact on pricing.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product performance and optimize inventory for high-revenue and high-margin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 store performance to identify top-performing locations and replicate successful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04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554-D2D8-F52F-CEBE-7655B2C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Development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7509-A2A5-2B92-96DA-3DEE88A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high-margin and high-demand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the development and promotion of high-demand and high-margin products.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Explore opportunities to reduce costs for low-margin products.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9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F746-8E14-F050-2350-BB791C1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5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Strategy and </a:t>
            </a:r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Pricing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47C6-615E-973C-1256-7C830926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or expand stores based on performance and geographical insights.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expanding top-performing stores or optimizing operations at underperforming locations.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geographical data to identify potential areas for new store openings.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into account currency exchange rates when setting international prices.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the impact of currency fluctuations on overall revenue.</a:t>
            </a:r>
          </a:p>
          <a:p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04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B7F-9A7D-944A-B0C5-51F9907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Pitching Some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E77F-48C0-E4BF-05EB-C4A16873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0976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Customer-Centric Marketing Strategies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customers fall into the 'Middle-aged' category.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'Young' customers have higher average order values.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 areas have a higher concentration of customers.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56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Targeted Campaigns:</a:t>
            </a: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age-specific marketing campaigns to address the needs and preferences of each age group. For instance, focus on tech-savvy products for young customers and offer promotions on household electronics for middle-aged customers.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 Focus:</a:t>
            </a:r>
            <a:r>
              <a:rPr lang="en-IN" sz="5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Concentrate marketing efforts in urban areas where there is a higher customer density, using geo-targeted advertisements and promotions.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33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F03-60BC-97AA-D83A-FCBEFD26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Inventory and Product Offerings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6002-9971-3DFF-BE0A-829C2063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High-revenue products and categories (e.g., electronics and home appliances).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Low-margin products identified.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data-driven insights to ensure that high-revenue products are always in stock. Implement a dynamic inventory management system that prioritizes these products.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Reduction: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Analyze and optimize the supply chain for low-margin products to reduce costs and improve profitability. This may involve negotiating better terms with suppliers or finding alternative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06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223A-E14D-C132-8605-F71AABEA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Store Performance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E22F-EFD2-B5F5-CCFF-E71CCC6A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performance variations among stores.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distribution of high-performing stores.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Optimization: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Evaluate and replicate the successful strategies of top-performing stores across other locations. This includes store layout, staffing, and promotional tactics.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Expansion Strategy: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geographic data to identify potential new store locations in underserved but promising areas, based on demographic and sales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79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A0A2-FD71-435E-4158-BC4E5EC9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Product Popularity for Growth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A734-6D21-0B2E-2C3F-3B2369EA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have significantly higher popularity and sales volumes.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Promotional Focus: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promotional campaigns that highlight popular products to drive sales. Consider bundling these products with complementary items to increase average order value.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Product Development: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insights from popular products to guide the development of new products. Focus on features and categories that have shown strong customer interest.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59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E2F9-4C0D-43DB-029E-D154C486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Pricing and International Strategy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ED8A-A1A2-C413-5926-B84A2C24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currency exchange rates on overall revenue.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in different currencies (USD, EUR, GBP).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Pricing: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a dynamic pricing strategy that adjusts prices based on real-time currency exchange rates. This will help in maximizing revenue from international sales.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Marketing: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localized marketing and pricing strategies for international markets. Tailor product offerings and pricing based on local preferences and economic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17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5D38-350A-3375-E503-903B6498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Loyalty and Engagement Programs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485A-58E2-CEEF-1C02-23061E50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High-value customers tend to purchase a diverse range of products.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9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Loyalty Programs: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a loyalty program that rewards repeat customers with exclusive offers and discounts. Use data on preferred products to personalize these rewards.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Strategies:</a:t>
            </a:r>
            <a:r>
              <a:rPr lang="en-IN" sz="19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engagement strategies such as personalized recommendations, follow-up emails after purchases, and special events for loyal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08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E0B4-6ACC-7E12-2D5D-F630A17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 Making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8998-D5DE-93A7-EAE6-ED6EA0B4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data analysis providing valuable insights.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Pitch:</a:t>
            </a:r>
            <a:endParaRPr lang="en-IN" sz="17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 and Analytics: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Invest in business intelligence and analytics tools to continuously monitor and analyze sales, customer behaviour, and inventory. Encourage a data-driven culture within the organization to make informed decisions.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7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Development:</a:t>
            </a:r>
            <a:r>
              <a:rPr lang="en-IN" sz="17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 training for staff on how to interpret and use data insights to improve their operations, whether in marketing, inventory management, or customer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9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F00-E41A-3896-57FD-9ECB3FCE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480942"/>
          </a:xfrm>
        </p:spPr>
        <p:txBody>
          <a:bodyPr>
            <a:normAutofit fontScale="90000"/>
          </a:bodyPr>
          <a:lstStyle/>
          <a:p>
            <a:b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Preparation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96CE-673E-8FFD-2FEE-198D3865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716400" cy="380197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Taken: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Missing Values: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Conducted an analysis of missing values across all tables and handled them appropriately through imputation or removal.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Data Types: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that all data types were suitable for analysis, converting dates to the DATE type and numeric values to FLOAT or INT.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sz="16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Merged Datasets: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the datasets using common keys to create a comprehensive dataset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10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2273-6F12-F467-F8CC-3C48A217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1255-493D-15B0-EA4A-0DA68553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 these insights and recommendations will help to enhance marketing strategies, optimize operations, and drive growth. 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Emphasize the actionable nature of the insights and the potential for significant ROI by implementing data-driven strategies. 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approach will not only improve customer satisfaction but also lead to better financial performance and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91243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DFD9-B9F4-B1AC-46C6-4F3FF3DB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POWER BI 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D443D-9286-5506-8B50-BF02EF8F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7" y="1669774"/>
            <a:ext cx="10145564" cy="43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7953-1871-21E9-A97A-FFE5E65D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3ADD6-DB84-1DE5-B7E1-8191B8BF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683026"/>
            <a:ext cx="10432017" cy="43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1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9F1-F0D5-6B99-1D48-43E2F69A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338CB-24E0-ABF1-3D3B-644C83F2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749287"/>
            <a:ext cx="10551287" cy="43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4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5D14-F8E8-8BAF-50A3-4F845837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138D8-8DE8-B074-B70F-CFB2BDE4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736034"/>
            <a:ext cx="10498278" cy="43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0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AB43-E3AC-1BD7-AEFB-24729BB4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067A6-99B4-D1BE-3683-7A0627F2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736035"/>
            <a:ext cx="10485026" cy="43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0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8DF-D8C4-4047-A40B-BDF15417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89075-7F3B-D4FA-4009-031372226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656522"/>
            <a:ext cx="10551287" cy="43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5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B116-DCD7-E4EA-6320-3C81B344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FBA0B-6407-B6B2-1C8B-A3DBAA18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722783"/>
            <a:ext cx="10657304" cy="43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7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6895-35D8-783F-40A8-3554F46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EB5D-12F9-0528-CCFA-C7B3B9B78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696278"/>
            <a:ext cx="10538034" cy="43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7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43B-47C1-9613-9A70-990649A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7B13F-9817-0EF8-5F5E-555B5ABF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537252"/>
            <a:ext cx="10551287" cy="45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3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4536-2C19-418A-003B-108FC29D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97566"/>
            <a:ext cx="9520158" cy="1311964"/>
          </a:xfrm>
        </p:spPr>
        <p:txBody>
          <a:bodyPr>
            <a:normAutofit/>
          </a:bodyPr>
          <a:lstStyle/>
          <a:p>
            <a:r>
              <a:rPr lang="en-IN" sz="2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6987-5DB2-884C-E32B-1986C1CF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Exploratory Data Analysis (EDA) is a crucial step in the data analysis process, involving various techniques to understand, visualize, and summarize the main characteristics of a dataset. The primary goal is to discover patterns, spot anomalies, test hypotheses, and check assumptions with the help of summary statistics and graphical representations. Here’s a structured approach to the EDA process:</a:t>
            </a:r>
          </a:p>
          <a:p>
            <a:pPr marL="0" indent="0">
              <a:buClr>
                <a:srgbClr val="002060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5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5D60-8721-CF65-F89F-60FB4F9E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58713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Bookman Old Style" panose="02050604050505020204" pitchFamily="18" charset="0"/>
              </a:rPr>
              <a:t>POWER BI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79885-2475-1682-F3BE-F5B79A95E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1722783"/>
            <a:ext cx="10551287" cy="43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8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EFF0-4A16-B230-0F4D-6BC056D4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9517-DDA1-9FE5-8D3D-24D58F0A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IN" dirty="0"/>
              <a:t>Data Collection and Loading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Cleaning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Profiling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Univariate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Bivariate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Multivariate Analysis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Data Visualization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Feature Engineering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Hypothesis Testing</a:t>
            </a:r>
          </a:p>
          <a:p>
            <a:pPr marL="0" indent="0">
              <a:buClr>
                <a:srgbClr val="00206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1408-A6AE-88E5-B342-A77C0074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48094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E2AB-A8A3-6F7E-80C8-4AD97B71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8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14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Customer Analysis</a:t>
            </a:r>
            <a:endParaRPr lang="en-IN" sz="1400" u="none" strike="noStrike" dirty="0">
              <a:effectLst/>
              <a:latin typeface="Bookman Old Style" panose="02050604050505020204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 Distribution: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customers are located in urban areas.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higher concentration of customers in certain states and countries.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Purchase Patterns: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High-value customers tend to purchase a diverse range of products.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Purchase frequency varies significantly among customers.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customers fall into the 'Middle-aged' category.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'Young' customers have a higher average order value compared to other age groups.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1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1B5F-178D-B181-845E-4A63ECFB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902361"/>
          </a:xfrm>
        </p:spPr>
        <p:txBody>
          <a:bodyPr>
            <a:normAutofit fontScale="90000"/>
          </a:bodyPr>
          <a:lstStyle/>
          <a:p>
            <a:r>
              <a:rPr lang="en-IN" sz="28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Sales Analysis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0ED6-2C42-B6E2-B2D1-DAFB2557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66899"/>
            <a:ext cx="9520158" cy="4186581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Sales Performance: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have shown an upward trend over the past year.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Seasonal variations are evident, with peaks during certain months.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Product: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consistently generate higher revenue.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small number of products account for the majority of sales.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Store: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stores significantly outperform others in terms of sales.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location and size are contributing factors to sales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by Currency:</a:t>
            </a:r>
            <a:endParaRPr lang="en-IN" sz="13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in USD are predominantly higher, followed by sales in EUR and GBP.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3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Currency exchange rates impact overall revenue.</a:t>
            </a:r>
          </a:p>
          <a:p>
            <a:pPr marL="514350" indent="-514350">
              <a:buClr>
                <a:srgbClr val="002060"/>
              </a:buClr>
              <a:buFont typeface="+mj-lt"/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5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BFD-3B5A-6C7F-0CBD-86E931EB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65255"/>
          </a:xfrm>
        </p:spPr>
        <p:txBody>
          <a:bodyPr>
            <a:normAutofit fontScale="90000"/>
          </a:bodyPr>
          <a:lstStyle/>
          <a:p>
            <a:r>
              <a:rPr lang="en-IN" sz="2800" b="1" u="none" strike="noStrike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Product Analysis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A526-00C6-077E-CA08-224E680D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Popularity: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products are significantly more popular than others.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 products tend to have higher sales volumes.</a:t>
            </a:r>
          </a:p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Profitability Analysis: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High-profit-margin products are primarily in the electronics category.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products have very low profit margins, indicating potential areas for cost reduction.</a:t>
            </a:r>
          </a:p>
          <a:p>
            <a:pPr marL="400050" lvl="0" indent="-40005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Font typeface="+mj-lt"/>
              <a:buAutoNum type="romanU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Analysis:</a:t>
            </a:r>
            <a:endParaRPr lang="en-IN" sz="14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categories, such as electronics and home appliances, generate higher revenues.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with lower revenue might need targeted marketing or re-evaluation.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6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A32F-1DB1-124F-8257-64CDF537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Store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915C5A-5855-5E0A-C7A1-9F3EA934F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2032881"/>
            <a:ext cx="98123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Store Performance: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+mj-lt"/>
              <a:buAutoNum type="romanUcPeriod"/>
              <a:tabLst/>
            </a:pPr>
            <a:endParaRPr lang="en-US" altLang="en-US" sz="18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Identified top-performing stores based on total sales and sales per square meter.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Analyzed sales trends over time to determine peak seasons and growth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Geographical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Identified high-performing regions and cities.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Correlated sales performance with regional demographics and economic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None/>
              <a:tabLst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1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1597-D590-79A2-5BB4-C216CC37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D5A3-BAEB-BAB8-A4D3-649B6F15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r>
              <a:rPr lang="en-IN" sz="20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Insights:</a:t>
            </a:r>
            <a:endParaRPr lang="en-IN" sz="20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0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tailored marketing strategies based on customer demographics and purchase patterns.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0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engaging 'Young' customers who have higher average order values.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ts val="1000"/>
              <a:buNone/>
              <a:tabLst>
                <a:tab pos="914400" algn="l"/>
              </a:tabLst>
            </a:pPr>
            <a:endParaRPr lang="en-IN" sz="20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81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295</TotalTime>
  <Words>1306</Words>
  <Application>Microsoft Office PowerPoint</Application>
  <PresentationFormat>Widescreen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Calibri</vt:lpstr>
      <vt:lpstr>Palatino Linotype</vt:lpstr>
      <vt:lpstr>Wingdings</vt:lpstr>
      <vt:lpstr>Gallery</vt:lpstr>
      <vt:lpstr>GLOBAL ELECTRONICS</vt:lpstr>
      <vt:lpstr>  Data Cleaning and Preparation</vt:lpstr>
      <vt:lpstr>Exploratory Data Analysis (EDA) </vt:lpstr>
      <vt:lpstr>Exploratory Data Analysis (EDA)</vt:lpstr>
      <vt:lpstr>Analysis Steps</vt:lpstr>
      <vt:lpstr>Sales Analysis </vt:lpstr>
      <vt:lpstr>Product Analysis </vt:lpstr>
      <vt:lpstr>Store Analysis</vt:lpstr>
      <vt:lpstr>Recommendations</vt:lpstr>
      <vt:lpstr> Sales Optimization</vt:lpstr>
      <vt:lpstr>Product Development</vt:lpstr>
      <vt:lpstr>Store Strategy and International Pricing</vt:lpstr>
      <vt:lpstr>Pitching Some Ideas</vt:lpstr>
      <vt:lpstr>Optimizing Inventory and Product Offerings</vt:lpstr>
      <vt:lpstr>Enhancing Store Performance</vt:lpstr>
      <vt:lpstr>Leveraging Product Popularity for Growth</vt:lpstr>
      <vt:lpstr>Dynamic Pricing and International Strategy</vt:lpstr>
      <vt:lpstr>Customer Loyalty and Engagement Programs</vt:lpstr>
      <vt:lpstr>Data-Driven Decision Making</vt:lpstr>
      <vt:lpstr>Conclusion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  <vt:lpstr>POWER BI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Sivasuriya D</dc:creator>
  <cp:lastModifiedBy>Sivasuriya D</cp:lastModifiedBy>
  <cp:revision>31</cp:revision>
  <dcterms:created xsi:type="dcterms:W3CDTF">2024-08-03T15:48:08Z</dcterms:created>
  <dcterms:modified xsi:type="dcterms:W3CDTF">2024-08-16T05:05:16Z</dcterms:modified>
</cp:coreProperties>
</file>