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86793" y="2484629"/>
            <a:ext cx="65253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Supply Chain Performance Analysis</a:t>
            </a:r>
            <a:endParaRPr lang="en-IN" sz="3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Optimizing Supply Chain Efficiency</a:t>
            </a:r>
            <a:endParaRPr lang="en-IN" sz="2000" b="1" dirty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6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Siva Suriyan 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Feb 2025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9744421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+mn-lt"/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This analysis provides valuable insights into optimizing supply chain performance by: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Identifying key revenue drivers and cost factors.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Improving product quality and reducing defect rates.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Enhancing supplier and shipping efficiency.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By implementing the recommendations, businesses can enhance profitability and sustainability within their supply chain.</a:t>
            </a:r>
            <a:r>
              <a:rPr lang="en-US" sz="2000" b="1" dirty="0">
                <a:solidFill>
                  <a:srgbClr val="213163"/>
                </a:solidFill>
                <a:latin typeface="+mn-lt"/>
              </a:rPr>
              <a:t>  </a:t>
            </a:r>
            <a:endParaRPr lang="en-IN" sz="2000" dirty="0">
              <a:solidFill>
                <a:srgbClr val="2131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6973387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Evaluate total revenue, cost, and profit margins.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Identify defect rates and their impact on product quality.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Analyze shipping and transportation costs for efficiency.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Assess supplier contributions and performance.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4"/>
            <a:ext cx="9892587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Technologies Used</a:t>
            </a: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Power Query -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Data transformations and 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ata c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leaning.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Data Modeling -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Creating relationships between tables in Power BI.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DAX (Data Analysis Expressions) - 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Creating measures and calculated columns.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Power BI</a:t>
            </a:r>
            <a:r>
              <a:rPr lang="en-US" sz="2000" dirty="0">
                <a:latin typeface="+mn-lt"/>
              </a:rPr>
              <a:t>  </a:t>
            </a:r>
            <a:r>
              <a:rPr lang="en-US" sz="2000" b="1" dirty="0">
                <a:latin typeface="+mn-lt"/>
              </a:rPr>
              <a:t>-</a:t>
            </a:r>
            <a:r>
              <a:rPr lang="en-US" sz="2000" dirty="0">
                <a:latin typeface="+mn-lt"/>
              </a:rPr>
              <a:t> Data visualization and dashboard development.</a:t>
            </a:r>
            <a:endParaRPr lang="en-IN" sz="2000" b="1" dirty="0">
              <a:solidFill>
                <a:srgbClr val="213163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1010483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Data Preparation</a:t>
            </a:r>
            <a:r>
              <a:rPr lang="en-US" sz="2000" dirty="0">
                <a:latin typeface="+mn-lt"/>
              </a:rPr>
              <a:t>: Loaded the CSV file into Power BI and used Power Query to create separate tables (Inventory, Manufacturing, Supplier, Supply Chain).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Data Cleaning</a:t>
            </a:r>
            <a:r>
              <a:rPr lang="en-US" sz="2000" dirty="0">
                <a:latin typeface="+mn-lt"/>
              </a:rPr>
              <a:t>: Retained relevant columns and rounded numeric values for consistency.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Data Modeling</a:t>
            </a:r>
            <a:r>
              <a:rPr lang="en-US" sz="2000" dirty="0">
                <a:latin typeface="+mn-lt"/>
              </a:rPr>
              <a:t>: Established relationships between key tables for seamless analysis.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Data Visualization</a:t>
            </a:r>
            <a:r>
              <a:rPr lang="en-US" sz="2000" dirty="0">
                <a:latin typeface="+mn-lt"/>
              </a:rPr>
              <a:t>: Developed dashboards for Supply Chain, Manufacturing, and Supplier Insights.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Insights &amp; Recommendations</a:t>
            </a:r>
            <a:r>
              <a:rPr lang="en-US" sz="2000" dirty="0">
                <a:latin typeface="+mn-lt"/>
              </a:rPr>
              <a:t>: Extracted key insights and provided data-driven recommendations.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608424" cy="15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How can we improve supply chain efficiency while maintaining sustainability and cost-effectiveness?</a:t>
            </a:r>
            <a:r>
              <a:rPr lang="en-US" sz="2000" b="1" dirty="0">
                <a:solidFill>
                  <a:srgbClr val="213163"/>
                </a:solidFill>
                <a:latin typeface="+mn-lt"/>
              </a:rPr>
              <a:t>  </a:t>
            </a:r>
            <a:endParaRPr lang="en-IN" sz="2000" b="1" dirty="0">
              <a:solidFill>
                <a:srgbClr val="2131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85890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4DD21-B372-6755-6084-E33906FE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3" y="1573147"/>
            <a:ext cx="9023807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transportation costs by selecting efficient carriers.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 defect rates by improving quality control.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Enhance supplier selection to improve profit margins.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Minimize lead times for better supply chain efficiency.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data-driven decision-making to optimize logistics and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6FE092-C8F4-B616-979C-8E96AFA2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99" y="1612082"/>
            <a:ext cx="8758001" cy="49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CE7F-7477-4BA2-EB52-DC72B5BB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E1B13-3396-932E-FB49-A79EC6511E0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7BCBD-8A62-6159-FB03-E0405667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1567" y="1612082"/>
            <a:ext cx="8748865" cy="49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D797-A7A9-D4D4-3598-B2432039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22D45-FDDD-A058-D139-09EC82EDCD43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A1CEC-B0BF-716F-480D-7113F530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194" y="1612082"/>
            <a:ext cx="8729610" cy="49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6382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126</TotalTime>
  <Words>311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Siva Suriya</cp:lastModifiedBy>
  <cp:revision>7</cp:revision>
  <dcterms:created xsi:type="dcterms:W3CDTF">2024-12-31T09:40:01Z</dcterms:created>
  <dcterms:modified xsi:type="dcterms:W3CDTF">2025-02-08T06:48:38Z</dcterms:modified>
</cp:coreProperties>
</file>