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V" userId="9949020ec531e0ea" providerId="LiveId" clId="{DAFBE76D-0600-4BF0-B38E-CA60AC7EE1F7}"/>
    <pc:docChg chg="modSld">
      <pc:chgData name="Siva V" userId="9949020ec531e0ea" providerId="LiveId" clId="{DAFBE76D-0600-4BF0-B38E-CA60AC7EE1F7}" dt="2023-04-16T17:59:57.453" v="0" actId="1076"/>
      <pc:docMkLst>
        <pc:docMk/>
      </pc:docMkLst>
      <pc:sldChg chg="modSp mod">
        <pc:chgData name="Siva V" userId="9949020ec531e0ea" providerId="LiveId" clId="{DAFBE76D-0600-4BF0-B38E-CA60AC7EE1F7}" dt="2023-04-16T17:59:57.453" v="0" actId="1076"/>
        <pc:sldMkLst>
          <pc:docMk/>
          <pc:sldMk cId="165643158" sldId="259"/>
        </pc:sldMkLst>
        <pc:picChg chg="mod">
          <ac:chgData name="Siva V" userId="9949020ec531e0ea" providerId="LiveId" clId="{DAFBE76D-0600-4BF0-B38E-CA60AC7EE1F7}" dt="2023-04-16T17:59:57.453" v="0" actId="1076"/>
          <ac:picMkLst>
            <pc:docMk/>
            <pc:sldMk cId="165643158" sldId="259"/>
            <ac:picMk id="5" creationId="{75C20105-6E24-6BD8-B80A-2D14F49BB1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932E-534F-FE84-C542-D1A903DF0C6E}"/>
              </a:ext>
            </a:extLst>
          </p:cNvPr>
          <p:cNvSpPr>
            <a:spLocks noGrp="1"/>
          </p:cNvSpPr>
          <p:nvPr>
            <p:ph type="ctrTitle"/>
          </p:nvPr>
        </p:nvSpPr>
        <p:spPr/>
        <p:txBody>
          <a:bodyPr/>
          <a:lstStyle/>
          <a:p>
            <a:r>
              <a:rPr lang="en-OM" dirty="0"/>
              <a:t>			Job portal</a:t>
            </a:r>
          </a:p>
        </p:txBody>
      </p:sp>
      <p:sp>
        <p:nvSpPr>
          <p:cNvPr id="3" name="Subtitle 2">
            <a:extLst>
              <a:ext uri="{FF2B5EF4-FFF2-40B4-BE49-F238E27FC236}">
                <a16:creationId xmlns:a16="http://schemas.microsoft.com/office/drawing/2014/main" id="{5FB95BC1-1207-5249-5EF1-538DCC10E787}"/>
              </a:ext>
            </a:extLst>
          </p:cNvPr>
          <p:cNvSpPr>
            <a:spLocks noGrp="1"/>
          </p:cNvSpPr>
          <p:nvPr>
            <p:ph type="subTitle" idx="1"/>
          </p:nvPr>
        </p:nvSpPr>
        <p:spPr/>
        <p:txBody>
          <a:bodyPr/>
          <a:lstStyle/>
          <a:p>
            <a:r>
              <a:rPr lang="en-OM"/>
              <a:t>						PROJECT BY -  V SIVA</a:t>
            </a:r>
          </a:p>
          <a:p>
            <a:r>
              <a:rPr lang="en-OM"/>
              <a:t>						EMP ID-  154949</a:t>
            </a:r>
            <a:endParaRPr lang="en-OM" dirty="0"/>
          </a:p>
        </p:txBody>
      </p:sp>
    </p:spTree>
    <p:extLst>
      <p:ext uri="{BB962C8B-B14F-4D97-AF65-F5344CB8AC3E}">
        <p14:creationId xmlns:p14="http://schemas.microsoft.com/office/powerpoint/2010/main" val="344045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ED4B2C9-957A-6909-48F7-FB6B0F6E2616}"/>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Project SUMMARY		</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9EF09D19-799C-22CE-A746-A0D61348CEC8}"/>
              </a:ext>
            </a:extLst>
          </p:cNvPr>
          <p:cNvGraphicFramePr>
            <a:graphicFrameLocks noGrp="1"/>
          </p:cNvGraphicFramePr>
          <p:nvPr>
            <p:ph idx="1"/>
            <p:extLst>
              <p:ext uri="{D42A27DB-BD31-4B8C-83A1-F6EECF244321}">
                <p14:modId xmlns:p14="http://schemas.microsoft.com/office/powerpoint/2010/main" val="3770204379"/>
              </p:ext>
            </p:extLst>
          </p:nvPr>
        </p:nvGraphicFramePr>
        <p:xfrm>
          <a:off x="6094411" y="1245354"/>
          <a:ext cx="4960443" cy="3781224"/>
        </p:xfrm>
        <a:graphic>
          <a:graphicData uri="http://schemas.openxmlformats.org/drawingml/2006/table">
            <a:tbl>
              <a:tblPr firstRow="1" bandRow="1">
                <a:effectLst>
                  <a:innerShdw blurRad="63500" dist="50800" dir="16200000">
                    <a:prstClr val="black">
                      <a:alpha val="50000"/>
                    </a:prstClr>
                  </a:innerShdw>
                </a:effectLst>
                <a:tableStyleId>{073A0DAA-6AF3-43AB-8588-CEC1D06C72B9}</a:tableStyleId>
              </a:tblPr>
              <a:tblGrid>
                <a:gridCol w="1557162">
                  <a:extLst>
                    <a:ext uri="{9D8B030D-6E8A-4147-A177-3AD203B41FA5}">
                      <a16:colId xmlns:a16="http://schemas.microsoft.com/office/drawing/2014/main" val="1430641831"/>
                    </a:ext>
                  </a:extLst>
                </a:gridCol>
                <a:gridCol w="3403281">
                  <a:extLst>
                    <a:ext uri="{9D8B030D-6E8A-4147-A177-3AD203B41FA5}">
                      <a16:colId xmlns:a16="http://schemas.microsoft.com/office/drawing/2014/main" val="1527615895"/>
                    </a:ext>
                  </a:extLst>
                </a:gridCol>
              </a:tblGrid>
              <a:tr h="363262">
                <a:tc>
                  <a:txBody>
                    <a:bodyPr/>
                    <a:lstStyle/>
                    <a:p>
                      <a:r>
                        <a:rPr lang="en-OM" sz="1600" dirty="0">
                          <a:solidFill>
                            <a:schemeClr val="tx1"/>
                          </a:solidFill>
                        </a:rPr>
                        <a:t>Project Title </a:t>
                      </a:r>
                    </a:p>
                  </a:txBody>
                  <a:tcPr marL="82559" marR="82559" marT="41280" marB="41280"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r>
                        <a:rPr lang="en-US" sz="1600">
                          <a:solidFill>
                            <a:schemeClr val="tx1"/>
                          </a:solidFill>
                        </a:rPr>
                        <a:t>O</a:t>
                      </a:r>
                      <a:r>
                        <a:rPr lang="en-OM" sz="1600">
                          <a:solidFill>
                            <a:schemeClr val="tx1"/>
                          </a:solidFill>
                        </a:rPr>
                        <a:t>nline Job Portal System</a:t>
                      </a:r>
                    </a:p>
                  </a:txBody>
                  <a:tcPr marL="82559" marR="82559" marT="41280" marB="41280" anchor="ctr">
                    <a:solidFill>
                      <a:schemeClr val="accent1">
                        <a:lumMod val="20000"/>
                        <a:lumOff val="80000"/>
                      </a:schemeClr>
                    </a:solidFill>
                  </a:tcPr>
                </a:tc>
                <a:extLst>
                  <a:ext uri="{0D108BD9-81ED-4DB2-BD59-A6C34878D82A}">
                    <a16:rowId xmlns:a16="http://schemas.microsoft.com/office/drawing/2014/main" val="2823325016"/>
                  </a:ext>
                </a:extLst>
              </a:tr>
              <a:tr h="1106296">
                <a:tc>
                  <a:txBody>
                    <a:bodyPr/>
                    <a:lstStyle/>
                    <a:p>
                      <a:r>
                        <a:rPr lang="en-OM" sz="1600" dirty="0"/>
                        <a:t>Abstract :</a:t>
                      </a:r>
                    </a:p>
                  </a:txBody>
                  <a:tcPr marL="82559" marR="82559" marT="41280" marB="41280" anchor="ctr"/>
                </a:tc>
                <a:tc>
                  <a:txBody>
                    <a:bodyPr/>
                    <a:lstStyle/>
                    <a:p>
                      <a:r>
                        <a:rPr lang="en-US" sz="1600">
                          <a:solidFill>
                            <a:schemeClr val="tx1"/>
                          </a:solidFill>
                        </a:rPr>
                        <a:t>The System developed for Admin , Job Seeker (User) and Employer. The system provide intermediate space for job seeker and Admin.</a:t>
                      </a:r>
                    </a:p>
                  </a:txBody>
                  <a:tcPr marL="82559" marR="82559" marT="41280" marB="41280" anchor="ctr"/>
                </a:tc>
                <a:extLst>
                  <a:ext uri="{0D108BD9-81ED-4DB2-BD59-A6C34878D82A}">
                    <a16:rowId xmlns:a16="http://schemas.microsoft.com/office/drawing/2014/main" val="3259411062"/>
                  </a:ext>
                </a:extLst>
              </a:tr>
              <a:tr h="363262">
                <a:tc>
                  <a:txBody>
                    <a:bodyPr/>
                    <a:lstStyle/>
                    <a:p>
                      <a:r>
                        <a:rPr lang="en-OM" sz="1600"/>
                        <a:t>Project Type :</a:t>
                      </a:r>
                    </a:p>
                  </a:txBody>
                  <a:tcPr marL="82559" marR="82559" marT="41280" marB="41280" anchor="ctr"/>
                </a:tc>
                <a:tc>
                  <a:txBody>
                    <a:bodyPr/>
                    <a:lstStyle/>
                    <a:p>
                      <a:r>
                        <a:rPr lang="en-OM" sz="1600"/>
                        <a:t>Website</a:t>
                      </a:r>
                    </a:p>
                  </a:txBody>
                  <a:tcPr marL="82559" marR="82559" marT="41280" marB="41280" anchor="ctr"/>
                </a:tc>
                <a:extLst>
                  <a:ext uri="{0D108BD9-81ED-4DB2-BD59-A6C34878D82A}">
                    <a16:rowId xmlns:a16="http://schemas.microsoft.com/office/drawing/2014/main" val="4076344069"/>
                  </a:ext>
                </a:extLst>
              </a:tr>
              <a:tr h="610940">
                <a:tc>
                  <a:txBody>
                    <a:bodyPr/>
                    <a:lstStyle/>
                    <a:p>
                      <a:r>
                        <a:rPr lang="en-OM" sz="1600"/>
                        <a:t>Technology :</a:t>
                      </a:r>
                    </a:p>
                  </a:txBody>
                  <a:tcPr marL="82559" marR="82559" marT="41280" marB="41280" anchor="ctr"/>
                </a:tc>
                <a:tc>
                  <a:txBody>
                    <a:bodyPr/>
                    <a:lstStyle/>
                    <a:p>
                      <a:r>
                        <a:rPr lang="en-OM" sz="1600"/>
                        <a:t>ASP .NET CORE  MVC , C# , API, Test Project HTML, CSS, JS </a:t>
                      </a:r>
                    </a:p>
                  </a:txBody>
                  <a:tcPr marL="82559" marR="82559" marT="41280" marB="41280" anchor="ctr"/>
                </a:tc>
                <a:extLst>
                  <a:ext uri="{0D108BD9-81ED-4DB2-BD59-A6C34878D82A}">
                    <a16:rowId xmlns:a16="http://schemas.microsoft.com/office/drawing/2014/main" val="2973406331"/>
                  </a:ext>
                </a:extLst>
              </a:tr>
              <a:tr h="363262">
                <a:tc>
                  <a:txBody>
                    <a:bodyPr/>
                    <a:lstStyle/>
                    <a:p>
                      <a:r>
                        <a:rPr lang="en-OM" sz="1600"/>
                        <a:t>Libraries</a:t>
                      </a:r>
                    </a:p>
                  </a:txBody>
                  <a:tcPr marL="82559" marR="82559" marT="41280" marB="41280" anchor="ctr"/>
                </a:tc>
                <a:tc>
                  <a:txBody>
                    <a:bodyPr/>
                    <a:lstStyle/>
                    <a:p>
                      <a:r>
                        <a:rPr lang="en-OM" sz="1600"/>
                        <a:t>Bootstrap, JQuery</a:t>
                      </a:r>
                    </a:p>
                  </a:txBody>
                  <a:tcPr marL="82559" marR="82559" marT="41280" marB="41280" anchor="ctr"/>
                </a:tc>
                <a:extLst>
                  <a:ext uri="{0D108BD9-81ED-4DB2-BD59-A6C34878D82A}">
                    <a16:rowId xmlns:a16="http://schemas.microsoft.com/office/drawing/2014/main" val="555699675"/>
                  </a:ext>
                </a:extLst>
              </a:tr>
              <a:tr h="363262">
                <a:tc>
                  <a:txBody>
                    <a:bodyPr/>
                    <a:lstStyle/>
                    <a:p>
                      <a:r>
                        <a:rPr lang="en-OM" sz="1600"/>
                        <a:t>DataBase :</a:t>
                      </a:r>
                    </a:p>
                  </a:txBody>
                  <a:tcPr marL="82559" marR="82559" marT="41280" marB="41280" anchor="ctr"/>
                </a:tc>
                <a:tc>
                  <a:txBody>
                    <a:bodyPr/>
                    <a:lstStyle/>
                    <a:p>
                      <a:r>
                        <a:rPr lang="en-OM" sz="1600"/>
                        <a:t>Sql Server</a:t>
                      </a:r>
                    </a:p>
                  </a:txBody>
                  <a:tcPr marL="82559" marR="82559" marT="41280" marB="41280" anchor="ctr"/>
                </a:tc>
                <a:extLst>
                  <a:ext uri="{0D108BD9-81ED-4DB2-BD59-A6C34878D82A}">
                    <a16:rowId xmlns:a16="http://schemas.microsoft.com/office/drawing/2014/main" val="4208038420"/>
                  </a:ext>
                </a:extLst>
              </a:tr>
              <a:tr h="610940">
                <a:tc>
                  <a:txBody>
                    <a:bodyPr/>
                    <a:lstStyle/>
                    <a:p>
                      <a:r>
                        <a:rPr lang="en-OM" sz="1600"/>
                        <a:t>Tools</a:t>
                      </a:r>
                    </a:p>
                  </a:txBody>
                  <a:tcPr marL="82559" marR="82559" marT="41280" marB="41280" anchor="ctr"/>
                </a:tc>
                <a:tc>
                  <a:txBody>
                    <a:bodyPr/>
                    <a:lstStyle/>
                    <a:p>
                      <a:r>
                        <a:rPr lang="en-OM" sz="1600" dirty="0"/>
                        <a:t>Visual Studio 2022, Sql Server Management Studio</a:t>
                      </a:r>
                    </a:p>
                  </a:txBody>
                  <a:tcPr marL="82559" marR="82559" marT="41280" marB="41280" anchor="ctr"/>
                </a:tc>
                <a:extLst>
                  <a:ext uri="{0D108BD9-81ED-4DB2-BD59-A6C34878D82A}">
                    <a16:rowId xmlns:a16="http://schemas.microsoft.com/office/drawing/2014/main" val="2421436973"/>
                  </a:ext>
                </a:extLst>
              </a:tr>
            </a:tbl>
          </a:graphicData>
        </a:graphic>
      </p:graphicFrame>
    </p:spTree>
    <p:extLst>
      <p:ext uri="{BB962C8B-B14F-4D97-AF65-F5344CB8AC3E}">
        <p14:creationId xmlns:p14="http://schemas.microsoft.com/office/powerpoint/2010/main" val="84456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2002B-7BE2-1CC6-5AB3-AB99D16E6B07}"/>
              </a:ext>
            </a:extLst>
          </p:cNvPr>
          <p:cNvSpPr>
            <a:spLocks noGrp="1"/>
          </p:cNvSpPr>
          <p:nvPr>
            <p:ph type="title"/>
          </p:nvPr>
        </p:nvSpPr>
        <p:spPr>
          <a:xfrm>
            <a:off x="849683" y="1240076"/>
            <a:ext cx="2727813" cy="4584527"/>
          </a:xfrm>
        </p:spPr>
        <p:txBody>
          <a:bodyPr>
            <a:normAutofit/>
          </a:bodyPr>
          <a:lstStyle/>
          <a:p>
            <a:r>
              <a:rPr lang="en-OM" sz="2500">
                <a:solidFill>
                  <a:srgbClr val="FFFFFF"/>
                </a:solidFill>
              </a:rPr>
              <a:t>Introduction</a:t>
            </a:r>
          </a:p>
        </p:txBody>
      </p:sp>
      <p:sp>
        <p:nvSpPr>
          <p:cNvPr id="3" name="Content Placeholder 2">
            <a:extLst>
              <a:ext uri="{FF2B5EF4-FFF2-40B4-BE49-F238E27FC236}">
                <a16:creationId xmlns:a16="http://schemas.microsoft.com/office/drawing/2014/main" id="{AF6B7B66-5542-6500-7F21-FD4680445F58}"/>
              </a:ext>
            </a:extLst>
          </p:cNvPr>
          <p:cNvSpPr>
            <a:spLocks noGrp="1"/>
          </p:cNvSpPr>
          <p:nvPr>
            <p:ph idx="1"/>
          </p:nvPr>
        </p:nvSpPr>
        <p:spPr>
          <a:xfrm>
            <a:off x="4705594" y="1240077"/>
            <a:ext cx="6034827" cy="4916465"/>
          </a:xfrm>
        </p:spPr>
        <p:txBody>
          <a:bodyPr anchor="t">
            <a:normAutofit/>
          </a:bodyPr>
          <a:lstStyle/>
          <a:p>
            <a:pPr>
              <a:lnSpc>
                <a:spcPct val="110000"/>
              </a:lnSpc>
              <a:buFont typeface="Wingdings" pitchFamily="2" charset="2"/>
              <a:buChar char="Ø"/>
            </a:pPr>
            <a:r>
              <a:rPr lang="en-US" sz="1400" b="0" i="0">
                <a:effectLst/>
                <a:latin typeface="verdana" panose="020B0604030504040204" pitchFamily="34" charset="0"/>
              </a:rPr>
              <a:t>The </a:t>
            </a:r>
            <a:r>
              <a:rPr lang="en-US" sz="1400" b="1" i="0">
                <a:effectLst/>
                <a:latin typeface="verdana" panose="020B0604030504040204" pitchFamily="34" charset="0"/>
              </a:rPr>
              <a:t>online job portal system</a:t>
            </a:r>
            <a:r>
              <a:rPr lang="en-US" sz="1400" b="0" i="0">
                <a:effectLst/>
                <a:latin typeface="verdana" panose="020B0604030504040204" pitchFamily="34" charset="0"/>
              </a:rPr>
              <a:t> is a platform between </a:t>
            </a:r>
            <a:r>
              <a:rPr lang="en-US" sz="1400" b="1" i="0">
                <a:effectLst/>
                <a:latin typeface="verdana" panose="020B0604030504040204" pitchFamily="34" charset="0"/>
              </a:rPr>
              <a:t>job seeker</a:t>
            </a:r>
            <a:r>
              <a:rPr lang="en-US" sz="1400" b="0" i="0">
                <a:effectLst/>
                <a:latin typeface="verdana" panose="020B0604030504040204" pitchFamily="34" charset="0"/>
              </a:rPr>
              <a:t>(student) and </a:t>
            </a:r>
            <a:r>
              <a:rPr lang="en-US" sz="1400" b="1" i="0">
                <a:effectLst/>
                <a:latin typeface="verdana" panose="020B0604030504040204" pitchFamily="34" charset="0"/>
              </a:rPr>
              <a:t>job provider</a:t>
            </a:r>
            <a:r>
              <a:rPr lang="en-US" sz="1400" b="0" i="0">
                <a:effectLst/>
                <a:latin typeface="verdana" panose="020B0604030504040204" pitchFamily="34" charset="0"/>
              </a:rPr>
              <a:t>(company). The Student or Job seeker can easily find and apply for job by login into system. The Employer or company can easily get expert employee from our job portal site by posting a job. The job portal website is a common place between job seeker and company.</a:t>
            </a:r>
          </a:p>
          <a:p>
            <a:pPr fontAlgn="base">
              <a:lnSpc>
                <a:spcPct val="110000"/>
              </a:lnSpc>
              <a:buFont typeface="Wingdings" pitchFamily="2" charset="2"/>
              <a:buChar char="Ø"/>
            </a:pPr>
            <a:r>
              <a:rPr lang="en-US" sz="1400" b="0" i="0">
                <a:effectLst/>
                <a:latin typeface="verdana" panose="020B0604030504040204" pitchFamily="34" charset="0"/>
              </a:rPr>
              <a:t>When job seeker can login in his account then he can get notification of company lists which match with his profile  or education detail. </a:t>
            </a:r>
            <a:r>
              <a:rPr lang="en-US" sz="1400">
                <a:latin typeface="verdana" panose="020B0604030504040204" pitchFamily="34" charset="0"/>
              </a:rPr>
              <a:t>So </a:t>
            </a:r>
            <a:r>
              <a:rPr lang="en-US" sz="1400" b="0" i="0">
                <a:effectLst/>
                <a:latin typeface="verdana" panose="020B0604030504040204" pitchFamily="34" charset="0"/>
              </a:rPr>
              <a:t>job seeker can easily apply to this </a:t>
            </a:r>
            <a:r>
              <a:rPr lang="en-US" sz="1400">
                <a:latin typeface="verdana" panose="020B0604030504040204" pitchFamily="34" charset="0"/>
              </a:rPr>
              <a:t>J</a:t>
            </a:r>
            <a:r>
              <a:rPr lang="en-US" sz="1400" b="0" i="0">
                <a:effectLst/>
                <a:latin typeface="verdana" panose="020B0604030504040204" pitchFamily="34" charset="0"/>
              </a:rPr>
              <a:t>ob and he can also send message to company for other inquiry.</a:t>
            </a:r>
          </a:p>
          <a:p>
            <a:pPr fontAlgn="base">
              <a:lnSpc>
                <a:spcPct val="110000"/>
              </a:lnSpc>
              <a:buFont typeface="Wingdings" pitchFamily="2" charset="2"/>
              <a:buChar char="Ø"/>
            </a:pPr>
            <a:r>
              <a:rPr lang="en-US" sz="1400" b="0" i="0">
                <a:effectLst/>
                <a:latin typeface="verdana" panose="020B0604030504040204" pitchFamily="34" charset="0"/>
              </a:rPr>
              <a:t>When company login in account, company or employer can get alert of job seeker lists which match with all criteria for posted job.</a:t>
            </a:r>
          </a:p>
          <a:p>
            <a:pPr marL="0" indent="0">
              <a:lnSpc>
                <a:spcPct val="110000"/>
              </a:lnSpc>
              <a:buNone/>
            </a:pPr>
            <a:br>
              <a:rPr lang="en-US" sz="1400"/>
            </a:br>
            <a:endParaRPr lang="en-US" sz="1400" b="0" i="0">
              <a:effectLst/>
              <a:latin typeface="verdana" panose="020B0604030504040204" pitchFamily="34" charset="0"/>
            </a:endParaRPr>
          </a:p>
        </p:txBody>
      </p:sp>
    </p:spTree>
    <p:extLst>
      <p:ext uri="{BB962C8B-B14F-4D97-AF65-F5344CB8AC3E}">
        <p14:creationId xmlns:p14="http://schemas.microsoft.com/office/powerpoint/2010/main" val="3297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A4D7-1B59-762F-41A1-7CDB0D6BFA7F}"/>
              </a:ext>
            </a:extLst>
          </p:cNvPr>
          <p:cNvSpPr>
            <a:spLocks noGrp="1"/>
          </p:cNvSpPr>
          <p:nvPr>
            <p:ph type="title"/>
          </p:nvPr>
        </p:nvSpPr>
        <p:spPr/>
        <p:txBody>
          <a:bodyPr/>
          <a:lstStyle/>
          <a:p>
            <a:r>
              <a:rPr lang="en-IN" dirty="0"/>
              <a:t>DATABASE DIAGRAM</a:t>
            </a:r>
            <a:endParaRPr lang="en-OM" dirty="0"/>
          </a:p>
        </p:txBody>
      </p:sp>
      <p:pic>
        <p:nvPicPr>
          <p:cNvPr id="5" name="Content Placeholder 4">
            <a:extLst>
              <a:ext uri="{FF2B5EF4-FFF2-40B4-BE49-F238E27FC236}">
                <a16:creationId xmlns:a16="http://schemas.microsoft.com/office/drawing/2014/main" id="{75C20105-6E24-6BD8-B80A-2D14F49BB199}"/>
              </a:ext>
            </a:extLst>
          </p:cNvPr>
          <p:cNvPicPr>
            <a:picLocks noGrp="1" noChangeAspect="1"/>
          </p:cNvPicPr>
          <p:nvPr>
            <p:ph idx="1"/>
          </p:nvPr>
        </p:nvPicPr>
        <p:blipFill>
          <a:blip r:embed="rId2"/>
          <a:stretch>
            <a:fillRect/>
          </a:stretch>
        </p:blipFill>
        <p:spPr>
          <a:xfrm>
            <a:off x="619496" y="2064702"/>
            <a:ext cx="11267440" cy="4598035"/>
          </a:xfrm>
        </p:spPr>
      </p:pic>
    </p:spTree>
    <p:extLst>
      <p:ext uri="{BB962C8B-B14F-4D97-AF65-F5344CB8AC3E}">
        <p14:creationId xmlns:p14="http://schemas.microsoft.com/office/powerpoint/2010/main" val="16564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16B46A-4B46-A1E8-879B-9B462E6AD6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3461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8"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4" descr="Magnifying glass on clear background">
            <a:extLst>
              <a:ext uri="{FF2B5EF4-FFF2-40B4-BE49-F238E27FC236}">
                <a16:creationId xmlns:a16="http://schemas.microsoft.com/office/drawing/2014/main" id="{69D87470-A9B1-6633-A0E2-9327B762C744}"/>
              </a:ext>
            </a:extLst>
          </p:cNvPr>
          <p:cNvPicPr>
            <a:picLocks noChangeAspect="1"/>
          </p:cNvPicPr>
          <p:nvPr/>
        </p:nvPicPr>
        <p:blipFill rotWithShape="1">
          <a:blip r:embed="rId3">
            <a:duotone>
              <a:schemeClr val="bg2">
                <a:shade val="45000"/>
                <a:satMod val="135000"/>
              </a:schemeClr>
              <a:prstClr val="white"/>
            </a:duotone>
            <a:alphaModFix amt="50000"/>
          </a:blip>
          <a:srcRect r="-1" b="15728"/>
          <a:stretch/>
        </p:blipFill>
        <p:spPr>
          <a:xfrm>
            <a:off x="305" y="10"/>
            <a:ext cx="12191695" cy="6857990"/>
          </a:xfrm>
          <a:prstGeom prst="rect">
            <a:avLst/>
          </a:prstGeom>
        </p:spPr>
      </p:pic>
      <p:sp>
        <p:nvSpPr>
          <p:cNvPr id="30"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CAFA5-05CD-7291-5D42-089E8D1B1C36}"/>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6600"/>
              <a:t>		ThaNk YOU</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2682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18520</TotalTime>
  <Words>253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Gill Sans MT</vt:lpstr>
      <vt:lpstr>verdana</vt:lpstr>
      <vt:lpstr>Wingdings</vt:lpstr>
      <vt:lpstr>Gallery</vt:lpstr>
      <vt:lpstr>   Job portal</vt:lpstr>
      <vt:lpstr>Project SUMMARY  </vt:lpstr>
      <vt:lpstr>Introduction</vt:lpstr>
      <vt:lpstr>DATABASE DIAGRAM</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Job portal</dc:title>
  <dc:creator>Purushotham B1</dc:creator>
  <cp:lastModifiedBy>Siva V</cp:lastModifiedBy>
  <cp:revision>3</cp:revision>
  <dcterms:created xsi:type="dcterms:W3CDTF">2022-09-28T13:55:37Z</dcterms:created>
  <dcterms:modified xsi:type="dcterms:W3CDTF">2023-04-16T18:00:07Z</dcterms:modified>
</cp:coreProperties>
</file>