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1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vaVigensh/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 Vignesh</a:t>
            </a:r>
          </a:p>
          <a:p>
            <a:r>
              <a:rPr lang="en-US" sz="2000" b="1" dirty="0">
                <a:solidFill>
                  <a:schemeClr val="accent1">
                    <a:lumMod val="75000"/>
                  </a:schemeClr>
                </a:solidFill>
                <a:latin typeface="Arial"/>
                <a:cs typeface="Arial"/>
              </a:rPr>
              <a:t>Student Name : S Vignesh</a:t>
            </a:r>
          </a:p>
          <a:p>
            <a:r>
              <a:rPr lang="en-US" sz="2000" b="1" dirty="0">
                <a:solidFill>
                  <a:schemeClr val="accent1">
                    <a:lumMod val="75000"/>
                  </a:schemeClr>
                </a:solidFill>
                <a:latin typeface="Arial"/>
                <a:cs typeface="Arial"/>
              </a:rPr>
              <a:t>College Name &amp; Department : Adhiyamaan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xmlns=""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xmlns=""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00" y="1250475"/>
            <a:ext cx="5170851" cy="5201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18" y="1229801"/>
            <a:ext cx="6077798" cy="18004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159" y="3124280"/>
            <a:ext cx="4659067" cy="316367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xmlns=""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r>
              <a:rPr kumimoji="0" lang="en-US" altLang="en-US" sz="1400" b="0" i="0" u="none" strike="noStrike" cap="none" normalizeH="0" baseline="0" dirty="0">
                <a:ln>
                  <a:noFill/>
                </a:ln>
                <a:solidFill>
                  <a:schemeClr val="tx1"/>
                </a:solidFill>
                <a:effectLst/>
                <a:latin typeface="Arial" panose="020B0604020202020204" pitchFamily="34" charset="0"/>
              </a:rPr>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The GitHub link :</a:t>
            </a:r>
            <a:r>
              <a:rPr lang="en-IN" dirty="0">
                <a:hlinkClick r:id="rId2"/>
              </a:rPr>
              <a:t>https://github.com/</a:t>
            </a:r>
            <a:r>
              <a:rPr lang="en-IN" dirty="0" err="1">
                <a:hlinkClick r:id="rId2"/>
              </a:rPr>
              <a:t>SivaVigensh</a:t>
            </a:r>
            <a:r>
              <a:rPr lang="en-IN" dirty="0">
                <a:hlinkClick r:id="rId2"/>
              </a:rPr>
              <a:t>/</a:t>
            </a:r>
            <a:r>
              <a:rPr lang="en-IN" dirty="0" err="1">
                <a:hlinkClick r:id="rId2"/>
              </a:rPr>
              <a:t>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fadb41d3-f9cb-40fb-903c-8cacaba95bb5"/>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316</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anshuman pandey</cp:lastModifiedBy>
  <cp:revision>29</cp:revision>
  <dcterms:created xsi:type="dcterms:W3CDTF">2021-05-26T16:50:10Z</dcterms:created>
  <dcterms:modified xsi:type="dcterms:W3CDTF">2025-02-21T16:39:52Z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