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60" r:id="rId10"/>
    <p:sldId id="2146847062" r:id="rId11"/>
    <p:sldId id="2146847061"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7D9A0B-CFC8-44C7-ACCC-324862CFA7A3}" v="5" dt="2025-06-23T10:05:53.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 raj" userId="8e253e73cfb86e85" providerId="LiveId" clId="{C67D9A0B-CFC8-44C7-ACCC-324862CFA7A3}"/>
    <pc:docChg chg="modSld">
      <pc:chgData name="Deva raj" userId="8e253e73cfb86e85" providerId="LiveId" clId="{C67D9A0B-CFC8-44C7-ACCC-324862CFA7A3}" dt="2025-06-23T10:09:04.756" v="26" actId="20577"/>
      <pc:docMkLst>
        <pc:docMk/>
      </pc:docMkLst>
      <pc:sldChg chg="modSp mod">
        <pc:chgData name="Deva raj" userId="8e253e73cfb86e85" providerId="LiveId" clId="{C67D9A0B-CFC8-44C7-ACCC-324862CFA7A3}" dt="2025-06-23T10:04:53.827" v="22" actId="20577"/>
        <pc:sldMkLst>
          <pc:docMk/>
          <pc:sldMk cId="614882681" sldId="2146847055"/>
        </pc:sldMkLst>
        <pc:spChg chg="mod">
          <ac:chgData name="Deva raj" userId="8e253e73cfb86e85" providerId="LiveId" clId="{C67D9A0B-CFC8-44C7-ACCC-324862CFA7A3}" dt="2025-06-23T10:04:53.827" v="22" actId="20577"/>
          <ac:spMkLst>
            <pc:docMk/>
            <pc:sldMk cId="614882681" sldId="2146847055"/>
            <ac:spMk id="3" creationId="{A6638FD1-D00E-E75B-705C-564F06D93D7B}"/>
          </ac:spMkLst>
        </pc:spChg>
      </pc:sldChg>
      <pc:sldChg chg="modSp mod">
        <pc:chgData name="Deva raj" userId="8e253e73cfb86e85" providerId="LiveId" clId="{C67D9A0B-CFC8-44C7-ACCC-324862CFA7A3}" dt="2025-06-23T10:09:04.756" v="26" actId="20577"/>
        <pc:sldMkLst>
          <pc:docMk/>
          <pc:sldMk cId="2083715239" sldId="2146847060"/>
        </pc:sldMkLst>
        <pc:spChg chg="mod">
          <ac:chgData name="Deva raj" userId="8e253e73cfb86e85" providerId="LiveId" clId="{C67D9A0B-CFC8-44C7-ACCC-324862CFA7A3}" dt="2025-06-23T10:09:04.756" v="26" actId="20577"/>
          <ac:spMkLst>
            <pc:docMk/>
            <pc:sldMk cId="2083715239" sldId="2146847060"/>
            <ac:spMk id="7" creationId="{A76C5C02-4A98-EF9F-D1C6-82A3A2D6DD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ivaVigensh/steganogarphy-.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lideshare.net/MohamedTalaat9/data-hiding-steganography?utm_source=chatgpt.com" TargetMode="External"/><Relationship Id="rId2" Type="http://schemas.openxmlformats.org/officeDocument/2006/relationships/hyperlink" Target="https://www.slideshare.net/jsdcuraj/project-ppt-21359799?utm_source=chatgp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STEGANOGRAPHY-</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hiding information in the image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 Vignesh</a:t>
            </a:r>
          </a:p>
          <a:p>
            <a:r>
              <a:rPr lang="en-US" sz="2000" b="1" dirty="0">
                <a:solidFill>
                  <a:schemeClr val="accent1">
                    <a:lumMod val="75000"/>
                  </a:schemeClr>
                </a:solidFill>
                <a:latin typeface="Arial"/>
                <a:cs typeface="Arial"/>
              </a:rPr>
              <a:t>Student Name : S Vignesh</a:t>
            </a:r>
          </a:p>
          <a:p>
            <a:r>
              <a:rPr lang="en-US" sz="2000" b="1" dirty="0">
                <a:solidFill>
                  <a:schemeClr val="accent1">
                    <a:lumMod val="75000"/>
                  </a:schemeClr>
                </a:solidFill>
                <a:latin typeface="Arial"/>
                <a:cs typeface="Arial"/>
              </a:rPr>
              <a:t>College Name &amp; Department : Adhiyamaan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Algorithm &amp; Deployment</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Reference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292975"/>
            <a:ext cx="814251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cap="all" dirty="0">
              <a:solidFill>
                <a:schemeClr val="tx1">
                  <a:lumMod val="75000"/>
                  <a:lumOff val="25000"/>
                </a:schemeClr>
              </a:solidFill>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37524139-E38D-304C-B3DF-0C005549E0D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system  development approach</a:t>
            </a:r>
            <a:endParaRPr lang="en-IN" b="1"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2787" y="491613"/>
            <a:ext cx="11188020" cy="560439"/>
          </a:xfrm>
        </p:spPr>
        <p:txBody>
          <a:bodyPr>
            <a:noAutofit/>
          </a:bodyPr>
          <a:lstStyle/>
          <a:p>
            <a:r>
              <a:rPr lang="en-US" sz="3200" b="1" dirty="0">
                <a:solidFill>
                  <a:schemeClr val="accent1"/>
                </a:solidFill>
                <a:latin typeface="Arial"/>
                <a:ea typeface="+mj-lt"/>
                <a:cs typeface="Arial"/>
              </a:rPr>
              <a:t>Algorithm &amp; deployment</a:t>
            </a:r>
            <a:endParaRPr lang="en-US" sz="3200" dirty="0">
              <a:solidFill>
                <a:schemeClr val="accent1"/>
              </a:solidFill>
              <a:latin typeface="Calibri Light"/>
              <a:cs typeface="Calibri Light"/>
            </a:endParaRPr>
          </a:p>
        </p:txBody>
      </p:sp>
      <p:sp>
        <p:nvSpPr>
          <p:cNvPr id="4" name="Content Placeholder 3">
            <a:extLst>
              <a:ext uri="{FF2B5EF4-FFF2-40B4-BE49-F238E27FC236}">
                <a16:creationId xmlns:a16="http://schemas.microsoft.com/office/drawing/2014/main" id="{D7D77F89-A703-18C9-D92F-28626F5A4049}"/>
              </a:ext>
            </a:extLst>
          </p:cNvPr>
          <p:cNvSpPr>
            <a:spLocks noGrp="1"/>
          </p:cNvSpPr>
          <p:nvPr>
            <p:ph idx="1"/>
          </p:nvPr>
        </p:nvSpPr>
        <p:spPr>
          <a:xfrm>
            <a:off x="422787" y="1700981"/>
            <a:ext cx="11188020" cy="6086167"/>
          </a:xfrm>
        </p:spPr>
        <p:txBody>
          <a:bodyPr>
            <a:noAutofit/>
          </a:bodyPr>
          <a:lstStyle/>
          <a:p>
            <a:pPr marL="457200" indent="-457200">
              <a:lnSpc>
                <a:spcPct val="100000"/>
              </a:lnSpc>
              <a:buFont typeface="+mj-lt"/>
              <a:buAutoNum type="arabicPeriod"/>
            </a:pPr>
            <a:endParaRPr lang="en-US" sz="2000" dirty="0">
              <a:latin typeface="Arial" panose="020B0604020202020204" pitchFamily="34" charset="0"/>
              <a:cs typeface="Arial" panose="020B0604020202020204" pitchFamily="34" charset="0"/>
            </a:endParaRP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 Read the cover image.</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the secret message to binary.</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Replace the least significant bit (LSB) of image pixels with message bits.</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Repeat until all message bits are hidden.</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Save the new image as the stego image.</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Decode by extracting LSBs and converting back to the message</a:t>
            </a:r>
            <a:r>
              <a:rPr lang="en-US" sz="2000" dirty="0"/>
              <a:t>.</a:t>
            </a:r>
          </a:p>
          <a:p>
            <a:pPr marL="0" indent="0">
              <a:lnSpc>
                <a:spcPct val="100000"/>
              </a:lnSpc>
              <a:buNone/>
            </a:pPr>
            <a:r>
              <a:rPr lang="en-US" sz="2000" b="1" dirty="0"/>
              <a:t>DEPLOYMENT</a:t>
            </a:r>
          </a:p>
          <a:p>
            <a:pPr marL="457200" indent="-457200">
              <a:lnSpc>
                <a:spcPct val="100000"/>
              </a:lnSpc>
              <a:buFont typeface="+mj-lt"/>
              <a:buAutoNum type="arabicPeriod"/>
            </a:pPr>
            <a:r>
              <a:rPr lang="en-US" sz="2000" dirty="0"/>
              <a:t>Install Python and required libraries (Pillow, numpy).</a:t>
            </a:r>
          </a:p>
          <a:p>
            <a:pPr marL="457200" indent="-457200">
              <a:lnSpc>
                <a:spcPct val="100000"/>
              </a:lnSpc>
              <a:buFont typeface="+mj-lt"/>
              <a:buAutoNum type="arabicPeriod"/>
            </a:pPr>
            <a:r>
              <a:rPr lang="en-US" sz="2000" dirty="0"/>
              <a:t>Write encode.py to hide the secret message.</a:t>
            </a:r>
          </a:p>
          <a:p>
            <a:pPr marL="457200" indent="-457200">
              <a:lnSpc>
                <a:spcPct val="100000"/>
              </a:lnSpc>
              <a:buFont typeface="+mj-lt"/>
              <a:buAutoNum type="arabicPeriod"/>
            </a:pPr>
            <a:r>
              <a:rPr lang="en-US" sz="2000" dirty="0"/>
              <a:t>Write decode.py to retrieve the secret message.</a:t>
            </a:r>
          </a:p>
          <a:p>
            <a:pPr marL="457200" indent="-457200">
              <a:lnSpc>
                <a:spcPct val="100000"/>
              </a:lnSpc>
              <a:buFont typeface="+mj-lt"/>
              <a:buAutoNum type="arabicPeriod"/>
            </a:pPr>
            <a:r>
              <a:rPr lang="en-US" sz="2000" dirty="0"/>
              <a:t>Test the scripts with a sample image and message.</a:t>
            </a:r>
          </a:p>
          <a:p>
            <a:pPr marL="457200" indent="-457200">
              <a:lnSpc>
                <a:spcPct val="100000"/>
              </a:lnSpc>
              <a:buFont typeface="+mj-lt"/>
              <a:buAutoNum type="arabicPeriod"/>
            </a:pPr>
            <a:r>
              <a:rPr lang="en-US" sz="2000" dirty="0"/>
              <a:t>(Optional) Wrap into a CLI or web app for easy use.</a:t>
            </a:r>
          </a:p>
          <a:p>
            <a:pPr marL="457200" indent="-457200">
              <a:lnSpc>
                <a:spcPct val="100000"/>
              </a:lnSpc>
              <a:buFont typeface="+mj-lt"/>
              <a:buAutoNum type="arabicPeriod"/>
            </a:pPr>
            <a:r>
              <a:rPr lang="en-US" sz="2000" dirty="0"/>
              <a:t>Deploy the app on a server or cloud platform</a:t>
            </a:r>
          </a:p>
          <a:p>
            <a:pPr marL="0" indent="0">
              <a:lnSpc>
                <a:spcPct val="100000"/>
              </a:lnSpc>
              <a:buNone/>
            </a:pPr>
            <a:endParaRPr lang="en-US" sz="2000" dirty="0"/>
          </a:p>
          <a:p>
            <a:pPr marL="0" indent="0">
              <a:lnSpc>
                <a:spcPct val="100000"/>
              </a:lnSpc>
              <a:buNone/>
            </a:pPr>
            <a:r>
              <a:rPr lang="en-US" sz="2000" b="1" dirty="0">
                <a:latin typeface="Arial" panose="020B0604020202020204" pitchFamily="34" charset="0"/>
                <a:cs typeface="Arial" panose="020B0604020202020204" pitchFamily="34" charset="0"/>
              </a:rPr>
              <a:t> </a:t>
            </a:r>
          </a:p>
          <a:p>
            <a:pPr marL="0" indent="0">
              <a:lnSpc>
                <a:spcPct val="100000"/>
              </a:lnSpc>
              <a:buNone/>
            </a:pPr>
            <a:endParaRPr lang="en-US" sz="2000" b="1" dirty="0">
              <a:latin typeface="Arial" panose="020B0604020202020204" pitchFamily="34" charset="0"/>
              <a:cs typeface="Arial" panose="020B0604020202020204" pitchFamily="34" charset="0"/>
            </a:endParaRPr>
          </a:p>
          <a:p>
            <a:pPr marL="0" indent="0">
              <a:lnSpc>
                <a:spcPct val="100000"/>
              </a:lnSpc>
              <a:buNone/>
            </a:pPr>
            <a:endParaRPr lang="en-IN" sz="20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12955" y="587829"/>
            <a:ext cx="2177845" cy="399498"/>
          </a:xfrm>
        </p:spPr>
        <p:txBody>
          <a:bodyPr>
            <a:normAutofit fontScale="90000"/>
          </a:bodyPr>
          <a:lstStyle/>
          <a:p>
            <a:r>
              <a:rPr lang="en-IN" dirty="0">
                <a:solidFill>
                  <a:schemeClr val="accent1"/>
                </a:solidFill>
                <a:latin typeface="Arial" panose="020B0604020202020204" pitchFamily="34" charset="0"/>
                <a:cs typeface="Arial" panose="020B0604020202020204" pitchFamily="34" charset="0"/>
              </a:rPr>
              <a:t>Results</a:t>
            </a:r>
          </a:p>
        </p:txBody>
      </p:sp>
      <p:sp>
        <p:nvSpPr>
          <p:cNvPr id="7" name="TextBox 6">
            <a:hlinkClick r:id="rId2"/>
            <a:extLst>
              <a:ext uri="{FF2B5EF4-FFF2-40B4-BE49-F238E27FC236}">
                <a16:creationId xmlns:a16="http://schemas.microsoft.com/office/drawing/2014/main" id="{A76C5C02-4A98-EF9F-D1C6-82A3A2D6DD42}"/>
              </a:ext>
            </a:extLst>
          </p:cNvPr>
          <p:cNvSpPr txBox="1"/>
          <p:nvPr/>
        </p:nvSpPr>
        <p:spPr>
          <a:xfrm>
            <a:off x="412956" y="6172199"/>
            <a:ext cx="7433186" cy="369332"/>
          </a:xfrm>
          <a:prstGeom prst="rect">
            <a:avLst/>
          </a:prstGeom>
          <a:noFill/>
        </p:spPr>
        <p:txBody>
          <a:bodyPr wrap="square" rtlCol="0">
            <a:spAutoFit/>
          </a:bodyPr>
          <a:lstStyle/>
          <a:p>
            <a:r>
              <a:rPr lang="en-US" b="1" dirty="0">
                <a:solidFill>
                  <a:schemeClr val="accent1"/>
                </a:solidFill>
              </a:rPr>
              <a:t> </a:t>
            </a:r>
            <a:r>
              <a:rPr lang="en-US" b="1" dirty="0" err="1">
                <a:solidFill>
                  <a:schemeClr val="accent1"/>
                </a:solidFill>
              </a:rPr>
              <a:t>Github</a:t>
            </a:r>
            <a:r>
              <a:rPr lang="en-US" b="1" dirty="0">
                <a:solidFill>
                  <a:schemeClr val="accent1"/>
                </a:solidFill>
              </a:rPr>
              <a:t> </a:t>
            </a:r>
            <a:r>
              <a:rPr lang="en-US" dirty="0">
                <a:solidFill>
                  <a:schemeClr val="accent1"/>
                </a:solidFill>
              </a:rPr>
              <a:t>:https://github.com/</a:t>
            </a:r>
            <a:r>
              <a:rPr lang="en-US" dirty="0" err="1">
                <a:solidFill>
                  <a:schemeClr val="accent1"/>
                </a:solidFill>
              </a:rPr>
              <a:t>SivaVignesh</a:t>
            </a:r>
            <a:r>
              <a:rPr lang="en-US" dirty="0">
                <a:solidFill>
                  <a:schemeClr val="accent1"/>
                </a:solidFill>
              </a:rPr>
              <a:t>/steganogarphy-.git</a:t>
            </a:r>
            <a:endParaRPr lang="en-IN" dirty="0">
              <a:solidFill>
                <a:schemeClr val="accent1"/>
              </a:solidFill>
            </a:endParaRPr>
          </a:p>
        </p:txBody>
      </p:sp>
      <p:pic>
        <p:nvPicPr>
          <p:cNvPr id="23" name="Content Placeholder 22">
            <a:extLst>
              <a:ext uri="{FF2B5EF4-FFF2-40B4-BE49-F238E27FC236}">
                <a16:creationId xmlns:a16="http://schemas.microsoft.com/office/drawing/2014/main" id="{31C36E0F-F756-BA0C-0CEA-50516568E963}"/>
              </a:ext>
            </a:extLst>
          </p:cNvPr>
          <p:cNvPicPr>
            <a:picLocks noGrp="1" noChangeAspect="1"/>
          </p:cNvPicPr>
          <p:nvPr>
            <p:ph idx="1"/>
          </p:nvPr>
        </p:nvPicPr>
        <p:blipFill>
          <a:blip r:embed="rId3"/>
          <a:stretch>
            <a:fillRect/>
          </a:stretch>
        </p:blipFill>
        <p:spPr>
          <a:xfrm>
            <a:off x="285136" y="963327"/>
            <a:ext cx="11493909" cy="5208873"/>
          </a:xfrm>
        </p:spPr>
      </p:pic>
    </p:spTree>
    <p:extLst>
      <p:ext uri="{BB962C8B-B14F-4D97-AF65-F5344CB8AC3E}">
        <p14:creationId xmlns:p14="http://schemas.microsoft.com/office/powerpoint/2010/main" val="20837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US" dirty="0">
                <a:solidFill>
                  <a:schemeClr val="accent1"/>
                </a:solidFill>
              </a:rPr>
              <a:t>F</a:t>
            </a:r>
            <a:r>
              <a:rPr lang="en-IN" dirty="0" err="1">
                <a:solidFill>
                  <a:schemeClr val="accent1"/>
                </a:solidFill>
              </a:rPr>
              <a:t>utURE</a:t>
            </a:r>
            <a:r>
              <a:rPr lang="en-IN" dirty="0">
                <a:solidFill>
                  <a:schemeClr val="accent1"/>
                </a:solidFill>
              </a:rPr>
              <a:t> scope</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dirty="0"/>
              <a:t>My Future Scope in Cyber Security is to learn about to protect myself from cyber threats and protect my identity</a:t>
            </a:r>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hlinkClick r:id="rId2"/>
              </a:rPr>
              <a:t>https://www.slideshare.net/jsdcuraj/project-ppt-21359799?utm_source=chatgpt.com</a:t>
            </a:r>
            <a:r>
              <a:rPr lang="en-US" dirty="0">
                <a:hlinkClick r:id="rId2"/>
              </a:rPr>
              <a:t>https://www.slideshare.net/jsdcuraj/project-ppt-21359799?utm_source=chatgpt.com</a:t>
            </a:r>
            <a:endParaRPr lang="en-US" dirty="0"/>
          </a:p>
          <a:p>
            <a:pPr marL="0" indent="0">
              <a:buNone/>
            </a:pPr>
            <a:r>
              <a:rPr lang="en-US" dirty="0">
                <a:hlinkClick r:id="rId3"/>
              </a:rPr>
              <a:t>https://www.slideshare.net/MohamedTalaat9/data-hiding-steganography?utm_source=chatgpt.com</a:t>
            </a:r>
            <a:endParaRPr lang="en-US" dirty="0"/>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err="1">
                <a:solidFill>
                  <a:schemeClr val="accent1"/>
                </a:solidFill>
                <a:latin typeface="Arial"/>
                <a:cs typeface="Arial"/>
              </a:rPr>
              <a:t>rrferences</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228</TotalTime>
  <Words>633</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Unicode MS</vt:lpstr>
      <vt:lpstr>Calibri</vt:lpstr>
      <vt:lpstr>Calibri Light</vt:lpstr>
      <vt:lpstr>Franklin Gothic Book</vt:lpstr>
      <vt:lpstr>Franklin Gothic Demi</vt:lpstr>
      <vt:lpstr>Wingdings 2</vt:lpstr>
      <vt:lpstr>DividendVTI</vt:lpstr>
      <vt:lpstr> STEGANOGRAPHY- hiding information in the image</vt:lpstr>
      <vt:lpstr>OUTLINE</vt:lpstr>
      <vt:lpstr>Problem Statement</vt:lpstr>
      <vt:lpstr>  system  development approach</vt:lpstr>
      <vt:lpstr>Algorithm &amp; deployment</vt:lpstr>
      <vt:lpstr>Results</vt:lpstr>
      <vt:lpstr>Conclusion</vt:lpstr>
      <vt:lpstr>FutURE scope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Deva raj</cp:lastModifiedBy>
  <cp:revision>32</cp:revision>
  <dcterms:created xsi:type="dcterms:W3CDTF">2021-05-26T16:50:10Z</dcterms:created>
  <dcterms:modified xsi:type="dcterms:W3CDTF">2025-06-23T10:09:12Z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