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SIVASANKARI K</a:t>
            </a:r>
          </a:p>
          <a:p>
            <a:r>
              <a:rPr lang="en-US" sz="2400" dirty="0"/>
              <a:t>REGISTER NO: 312209356</a:t>
            </a:r>
          </a:p>
          <a:p>
            <a:r>
              <a:rPr lang="en-US" sz="2400" dirty="0"/>
              <a:t>DEPARTMENT: B.COM General </a:t>
            </a:r>
          </a:p>
          <a:p>
            <a:r>
              <a:rPr lang="en-US" sz="2400" dirty="0"/>
              <a:t>COLLEGE: Anna Adarsh College for Woman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39AA0BC-3148-D6E2-A944-EB03BDD21386}"/>
              </a:ext>
            </a:extLst>
          </p:cNvPr>
          <p:cNvSpPr txBox="1"/>
          <p:nvPr/>
        </p:nvSpPr>
        <p:spPr>
          <a:xfrm>
            <a:off x="5187576" y="2522070"/>
            <a:ext cx="1828800" cy="523220"/>
          </a:xfrm>
          <a:prstGeom prst="rect">
            <a:avLst/>
          </a:prstGeom>
          <a:noFill/>
        </p:spPr>
        <p:txBody>
          <a:bodyPr wrap="square" rtlCol="0">
            <a:spAutoFit/>
          </a:bodyPr>
          <a:lstStyle/>
          <a:p>
            <a:pPr algn="l"/>
            <a:endParaRPr lang="en-US" sz="2800" dirty="0"/>
          </a:p>
        </p:txBody>
      </p:sp>
      <p:sp>
        <p:nvSpPr>
          <p:cNvPr id="3" name="TextBox 2">
            <a:extLst>
              <a:ext uri="{FF2B5EF4-FFF2-40B4-BE49-F238E27FC236}">
                <a16:creationId xmlns:a16="http://schemas.microsoft.com/office/drawing/2014/main" id="{280BDFE3-80CE-FF04-EC17-3AA6CAF5F739}"/>
              </a:ext>
            </a:extLst>
          </p:cNvPr>
          <p:cNvSpPr txBox="1"/>
          <p:nvPr/>
        </p:nvSpPr>
        <p:spPr>
          <a:xfrm>
            <a:off x="1565835" y="1397675"/>
            <a:ext cx="4430058" cy="5262979"/>
          </a:xfrm>
          <a:prstGeom prst="rect">
            <a:avLst/>
          </a:prstGeom>
          <a:noFill/>
        </p:spPr>
        <p:txBody>
          <a:bodyPr wrap="square" rtlCol="0">
            <a:spAutoFit/>
          </a:bodyPr>
          <a:lstStyle/>
          <a:p>
            <a:pPr algn="l"/>
            <a:r>
              <a:rPr lang="en-US" sz="2800" dirty="0"/>
              <a:t>My Project is about the classification and representing the employee performance using pivot table and chart. The employee details are taken from the </a:t>
            </a:r>
            <a:r>
              <a:rPr lang="en-US" sz="2800" dirty="0" err="1"/>
              <a:t>kaggle</a:t>
            </a:r>
            <a:r>
              <a:rPr lang="en-US" sz="2800" dirty="0"/>
              <a:t>  and download the excel from it. And I created the pivot table and using the pivot table created the chart for the excel.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C0E802AC-6338-9AF3-C324-C18EAD95E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228" y="1733867"/>
            <a:ext cx="5200650" cy="4143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B9520EA-A9E7-B34B-4225-127C744F4A35}"/>
              </a:ext>
            </a:extLst>
          </p:cNvPr>
          <p:cNvSpPr txBox="1"/>
          <p:nvPr/>
        </p:nvSpPr>
        <p:spPr>
          <a:xfrm>
            <a:off x="1195294" y="1565834"/>
            <a:ext cx="5522259" cy="3970318"/>
          </a:xfrm>
          <a:prstGeom prst="rect">
            <a:avLst/>
          </a:prstGeom>
          <a:noFill/>
        </p:spPr>
        <p:txBody>
          <a:bodyPr wrap="square" rtlCol="0">
            <a:spAutoFit/>
          </a:bodyPr>
          <a:lstStyle/>
          <a:p>
            <a:pPr algn="l"/>
            <a:r>
              <a:rPr lang="en-US" sz="2800" dirty="0"/>
              <a:t>We can conclude that We can use the given information is to create the pivot table in the excel and chart for the given information We can compare and give the difference to the excel and the pivot table final information. We used IF formula and IFS Formula to calculate performance level.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349473-E5F1-9503-666F-60CB9A5A6B78}"/>
              </a:ext>
            </a:extLst>
          </p:cNvPr>
          <p:cNvSpPr txBox="1"/>
          <p:nvPr/>
        </p:nvSpPr>
        <p:spPr>
          <a:xfrm>
            <a:off x="676275" y="2019299"/>
            <a:ext cx="6334125" cy="1815882"/>
          </a:xfrm>
          <a:prstGeom prst="rect">
            <a:avLst/>
          </a:prstGeom>
          <a:noFill/>
        </p:spPr>
        <p:txBody>
          <a:bodyPr wrap="square" rtlCol="0">
            <a:spAutoFit/>
          </a:bodyPr>
          <a:lstStyle/>
          <a:p>
            <a:pPr algn="l"/>
            <a:r>
              <a:rPr lang="en-US" sz="2800" dirty="0"/>
              <a:t>Performance analysis is done for the organization growth and individual growth</a:t>
            </a:r>
          </a:p>
          <a:p>
            <a:pPr algn="l"/>
            <a:r>
              <a:rPr lang="en-US" sz="2800" dirty="0"/>
              <a:t>To calculate the salary and bonus of the employee in an organization.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62482" cy="1754326"/>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An employee database is a structured collection of information about employees within an organization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7AF2190-ACCF-7040-6358-D04314DF08A3}"/>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0E2CD3E8-6772-1878-4493-20EB7ABA3789}"/>
              </a:ext>
            </a:extLst>
          </p:cNvPr>
          <p:cNvSpPr txBox="1"/>
          <p:nvPr/>
        </p:nvSpPr>
        <p:spPr>
          <a:xfrm>
            <a:off x="5187576" y="2522070"/>
            <a:ext cx="18288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E1BE7723-DE14-7833-F78F-4A8C17A53B67}"/>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957F56C2-7563-6C15-E059-FF814C2840A5}"/>
              </a:ext>
            </a:extLst>
          </p:cNvPr>
          <p:cNvSpPr txBox="1"/>
          <p:nvPr/>
        </p:nvSpPr>
        <p:spPr>
          <a:xfrm>
            <a:off x="5187576" y="2522070"/>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CBC5FCAD-1157-E328-C3A5-2DE1132B7C66}"/>
              </a:ext>
            </a:extLst>
          </p:cNvPr>
          <p:cNvSpPr txBox="1"/>
          <p:nvPr/>
        </p:nvSpPr>
        <p:spPr>
          <a:xfrm>
            <a:off x="896470" y="2313748"/>
            <a:ext cx="5605929" cy="2523768"/>
          </a:xfrm>
          <a:prstGeom prst="rect">
            <a:avLst/>
          </a:prstGeom>
          <a:noFill/>
        </p:spPr>
        <p:txBody>
          <a:bodyPr wrap="square" rtlCol="0">
            <a:spAutoFit/>
          </a:bodyPr>
          <a:lstStyle/>
          <a:p>
            <a:pPr algn="l"/>
            <a:r>
              <a:rPr lang="en-US" sz="2800" dirty="0"/>
              <a:t>The end users of the employment data set they are </a:t>
            </a:r>
          </a:p>
          <a:p>
            <a:pPr marL="285750" indent="-285750" algn="l">
              <a:buFont typeface="Arial" panose="020B0604020202020204" pitchFamily="34" charset="0"/>
              <a:buChar char="•"/>
            </a:pPr>
            <a:r>
              <a:rPr lang="en-US" sz="2800" dirty="0"/>
              <a:t>Organization </a:t>
            </a:r>
          </a:p>
          <a:p>
            <a:pPr marL="285750" indent="-285750" algn="l">
              <a:buFont typeface="Arial" panose="020B0604020202020204" pitchFamily="34" charset="0"/>
              <a:buChar char="•"/>
            </a:pPr>
            <a:r>
              <a:rPr lang="en-US" sz="2800" dirty="0"/>
              <a:t>Employer </a:t>
            </a:r>
          </a:p>
          <a:p>
            <a:pPr marL="285750" indent="-285750" algn="l">
              <a:buFont typeface="Arial" panose="020B0604020202020204" pitchFamily="34" charset="0"/>
              <a:buChar char="•"/>
            </a:pPr>
            <a:r>
              <a:rPr lang="en-US" sz="2800" dirty="0"/>
              <a:t>Employee</a:t>
            </a:r>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9D62E31-4F70-E729-67F1-316FA9E372CA}"/>
              </a:ext>
            </a:extLst>
          </p:cNvPr>
          <p:cNvSpPr txBox="1"/>
          <p:nvPr/>
        </p:nvSpPr>
        <p:spPr>
          <a:xfrm>
            <a:off x="3083859" y="2080184"/>
            <a:ext cx="4888753" cy="3108543"/>
          </a:xfrm>
          <a:prstGeom prst="rect">
            <a:avLst/>
          </a:prstGeom>
          <a:noFill/>
        </p:spPr>
        <p:txBody>
          <a:bodyPr wrap="square" rtlCol="0">
            <a:spAutoFit/>
          </a:bodyPr>
          <a:lstStyle/>
          <a:p>
            <a:pPr algn="l"/>
            <a:r>
              <a:rPr lang="en-US" sz="2800" dirty="0"/>
              <a:t>In the employee dataset first and for most thing we I created the pivot table and using the formula to find out the performance level of the employees and then created the chart for the pivot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E5545E0-7FF2-A40F-82CC-0A21F5792141}"/>
              </a:ext>
            </a:extLst>
          </p:cNvPr>
          <p:cNvSpPr txBox="1"/>
          <p:nvPr/>
        </p:nvSpPr>
        <p:spPr>
          <a:xfrm>
            <a:off x="1422399" y="1857474"/>
            <a:ext cx="10681335" cy="4247317"/>
          </a:xfrm>
          <a:prstGeom prst="rect">
            <a:avLst/>
          </a:prstGeom>
          <a:noFill/>
        </p:spPr>
        <p:txBody>
          <a:bodyPr wrap="square" rtlCol="0">
            <a:spAutoFit/>
          </a:bodyPr>
          <a:lstStyle/>
          <a:p>
            <a:pPr algn="l"/>
            <a:r>
              <a:rPr lang="en-US" sz="2800" dirty="0"/>
              <a:t>Employee dataset</a:t>
            </a:r>
          </a:p>
          <a:p>
            <a:pPr algn="l"/>
            <a:r>
              <a:rPr lang="en-US" sz="2800" dirty="0"/>
              <a:t>Employee ID</a:t>
            </a:r>
          </a:p>
          <a:p>
            <a:pPr algn="l"/>
            <a:r>
              <a:rPr lang="en-US" sz="2800" dirty="0"/>
              <a:t>First name</a:t>
            </a:r>
          </a:p>
          <a:p>
            <a:pPr algn="l"/>
            <a:r>
              <a:rPr lang="en-US" sz="2800" dirty="0"/>
              <a:t>Last name</a:t>
            </a:r>
          </a:p>
          <a:p>
            <a:pPr algn="l"/>
            <a:r>
              <a:rPr lang="en-US" sz="2800" dirty="0"/>
              <a:t>Business unit</a:t>
            </a:r>
          </a:p>
          <a:p>
            <a:pPr algn="l"/>
            <a:r>
              <a:rPr lang="en-US" sz="2800" dirty="0"/>
              <a:t>Employment status</a:t>
            </a:r>
          </a:p>
          <a:p>
            <a:pPr algn="l"/>
            <a:r>
              <a:rPr lang="en-US" sz="2800" dirty="0"/>
              <a:t>Employment type</a:t>
            </a:r>
          </a:p>
          <a:p>
            <a:pPr algn="l"/>
            <a:r>
              <a:rPr lang="en-US" sz="2800" dirty="0"/>
              <a:t>Gender code </a:t>
            </a:r>
          </a:p>
          <a:p>
            <a:pPr algn="l"/>
            <a:r>
              <a:rPr lang="en-US" sz="2800" dirty="0"/>
              <a:t>Performance level </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8CFA75E-5F38-2B6E-C06A-ED25E7768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2831756"/>
            <a:ext cx="8128000" cy="36306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Sivasankari Sankari</cp:lastModifiedBy>
  <cp:revision>21</cp:revision>
  <dcterms:created xsi:type="dcterms:W3CDTF">2024-03-29T15:07:22Z</dcterms:created>
  <dcterms:modified xsi:type="dcterms:W3CDTF">2024-08-30T14:46:52Z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