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ician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2024-10-19T10:26:46Z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49b7dbba009045fbbfca37c8b6e2d0bd</vt:lpwstr>
  </property>
</Properties>
</file>