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4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abalan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7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AB53356EC2B0F14872A40E6601709319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503129"/>
            <a:ext cx="3854528" cy="1613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2024-09-27T04:54:39Z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01be9f9124384533ab1a4f38285798b4</vt:lpwstr>
  </property>
</Properties>
</file>