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3F26E-5949-8A42-1733-88B46E3CC1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23C259-19D2-6582-0781-7E51D78971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02EDE-850E-0A97-E365-A5F18A738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E99C6-52AC-4B45-B7A5-E124FB97C7FF}" type="datetimeFigureOut">
              <a:rPr lang="en-US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20904-86CE-BA1E-BEDE-1D3CAC502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A16F6-7E95-2E0C-FC58-A5A5922D2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62517-4470-E343-9BFB-54D22950830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538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5D284-7851-5C68-1682-FE815427E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3694C3-3BA4-3C76-5F63-15E2B29FC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6A968-27FB-9AF3-50A3-1A923FFD3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E99C6-52AC-4B45-B7A5-E124FB97C7FF}" type="datetimeFigureOut">
              <a:rPr lang="en-US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FBE51-DC76-A418-5B46-C4C7CDBB2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E0D73-29C4-315B-434D-D2A7E905B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62517-4470-E343-9BFB-54D22950830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218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E08F25-3601-28C5-CE16-DFAA819B9B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4EE524-923F-D276-3A3F-5B97D4FB6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D24E4-F321-6075-456F-5B6DAC10E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E99C6-52AC-4B45-B7A5-E124FB97C7FF}" type="datetimeFigureOut">
              <a:rPr lang="en-US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1160D-D7EA-06FB-A49C-D84391A33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55217-2761-ACD1-3681-6B752A8AF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62517-4470-E343-9BFB-54D22950830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49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96C75-2B91-8992-37D5-937C7CBC9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5BAF7-391D-6D59-C75F-4D32C2593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259EE-0692-AF44-0B8D-9FB1225EB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E99C6-52AC-4B45-B7A5-E124FB97C7FF}" type="datetimeFigureOut">
              <a:rPr lang="en-US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9ECDF-CF9A-E70B-8F60-41762A2E9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80071-ED80-28C5-7AEB-7212337D0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62517-4470-E343-9BFB-54D22950830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44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38F8D-D52A-8DAF-A168-90C4149B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178EEE-E1F5-FED0-CA48-97A471118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03434-8801-6B8D-F729-37EE9D1FA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E99C6-52AC-4B45-B7A5-E124FB97C7FF}" type="datetimeFigureOut">
              <a:rPr lang="en-US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AAC6B-2791-97AD-4018-C5BCBD964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BBBBE-A2C4-CB88-0EFE-9EFA48155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62517-4470-E343-9BFB-54D22950830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26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B22D2-E67C-3756-FE7B-381C22706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6B597-4BE7-00B8-D69F-14DD2D1BF1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938382-C90A-D33E-A5D8-3B5DC0B28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A76769-AC4C-5D93-F3E9-76E33F3D8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E99C6-52AC-4B45-B7A5-E124FB97C7FF}" type="datetimeFigureOut">
              <a:rPr lang="en-US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3E6217-BE09-B5AD-174F-E825785BB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E7237-D015-CDCB-0A7D-8E220A14A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62517-4470-E343-9BFB-54D22950830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667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B2773-8592-6EBF-5753-4F60E81D9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1BF15-7E40-1B7C-1814-BCF20CC0A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27C50A-EFAB-023D-F935-C81A12EB2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B274B4-728B-45C7-6A93-B379102C0A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E82BE5-CC9C-2582-D2F7-ADBC8AD08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03DDFC-1AE2-342F-99B2-E3BDF86F7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E99C6-52AC-4B45-B7A5-E124FB97C7FF}" type="datetimeFigureOut">
              <a:rPr lang="en-US"/>
              <a:t>4/5/2024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EECB1E-8053-8306-64A1-D6E73241C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51595A-53B5-1C57-4D58-C7ADB7184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62517-4470-E343-9BFB-54D22950830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35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0ED92-35F0-F649-66AF-652BC4332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49A009-6236-4180-76D7-49A667914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E99C6-52AC-4B45-B7A5-E124FB97C7FF}" type="datetimeFigureOut">
              <a:rPr lang="en-US"/>
              <a:t>4/5/2024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19D1C6-857A-490F-EE17-0CA72A3B5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A5A3CE-8A4C-EC17-2993-87250C9FD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62517-4470-E343-9BFB-54D22950830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59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7FFA52-FCAF-B92C-3A57-6FC90ECAB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E99C6-52AC-4B45-B7A5-E124FB97C7FF}" type="datetimeFigureOut">
              <a:rPr lang="en-US"/>
              <a:t>4/5/2024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90DE8B-F377-7F00-EBC1-2280A1D56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AF591-9DB8-8411-8759-04AC62DD9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62517-4470-E343-9BFB-54D22950830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848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A00A0-3561-8EE4-6668-BE7D3FFEE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879AA-C98E-BD68-CC2F-A293EEDEB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56FE1-525E-E260-F65E-EAA359E4D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65947-5AB3-26E8-6C56-38A9543EF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E99C6-52AC-4B45-B7A5-E124FB97C7FF}" type="datetimeFigureOut">
              <a:rPr lang="en-US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DCF001-AE72-DE96-6D6A-41F223471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FACC1-7BD6-0FDF-9FE2-223D9D56A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62517-4470-E343-9BFB-54D22950830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17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C429F-1766-E40A-0F76-7C89D3C51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651AF2-3E88-9229-5124-CC3B0232E5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E0DFD3-A424-0243-C963-24B65FFD3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BC3669-0C68-32F0-C7D9-5619DB8E7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E99C6-52AC-4B45-B7A5-E124FB97C7FF}" type="datetimeFigureOut">
              <a:rPr lang="en-US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901BB-32B4-AF03-560C-C6A11409B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95805-CF0E-EA04-557E-C0B8E40E8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62517-4470-E343-9BFB-54D22950830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05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A3ACB5-27AB-6125-C777-A6E4C651B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F06C3-4B3E-A426-C903-892D1A61A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66350-27AD-1C93-9D7D-D9BB6C59BE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E99C6-52AC-4B45-B7A5-E124FB97C7FF}" type="datetimeFigureOut">
              <a:rPr lang="en-US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CF327-FA87-AF1B-7615-170FD0BCF9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4E360-F691-9D37-C7A0-E4EA089431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62517-4470-E343-9BFB-54D22950830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22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D4694-B460-3251-0F98-F8D0B20499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28C71B-D10F-EB52-0E2A-6FC4B9FFF9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E5F269-93BF-48BA-B079-9A00D5463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0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142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77305-207B-0B67-AD0E-F6D8237B6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A633F5-3DD0-68E6-0D3F-D505168842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3918"/>
          </a:xfrm>
        </p:spPr>
      </p:pic>
    </p:spTree>
    <p:extLst>
      <p:ext uri="{BB962C8B-B14F-4D97-AF65-F5344CB8AC3E}">
        <p14:creationId xmlns:p14="http://schemas.microsoft.com/office/powerpoint/2010/main" val="2799217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541B8-5E1A-1C0A-FE0C-96B39C6A0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D5459B-4B16-9A20-BAC7-6C87E0D439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2964" cy="6858000"/>
          </a:xfrm>
        </p:spPr>
      </p:pic>
    </p:spTree>
    <p:extLst>
      <p:ext uri="{BB962C8B-B14F-4D97-AF65-F5344CB8AC3E}">
        <p14:creationId xmlns:p14="http://schemas.microsoft.com/office/powerpoint/2010/main" val="3632918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726EE-ACC6-9959-8727-6DD3D6C6E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A098D8C-183C-06FD-53A2-C491CABC70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45248" cy="6858000"/>
          </a:xfrm>
        </p:spPr>
      </p:pic>
    </p:spTree>
    <p:extLst>
      <p:ext uri="{BB962C8B-B14F-4D97-AF65-F5344CB8AC3E}">
        <p14:creationId xmlns:p14="http://schemas.microsoft.com/office/powerpoint/2010/main" val="486854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6B2A6-2155-C6DC-5A18-69AA4A56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83F33B-CA5F-BBCC-6502-EF163882D0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910445"/>
          </a:xfrm>
        </p:spPr>
      </p:pic>
    </p:spTree>
    <p:extLst>
      <p:ext uri="{BB962C8B-B14F-4D97-AF65-F5344CB8AC3E}">
        <p14:creationId xmlns:p14="http://schemas.microsoft.com/office/powerpoint/2010/main" val="2320422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6B93D-B293-6635-D1EF-0C6C4246A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B6A495-29CA-AEDB-4597-46F54F31DD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17768" cy="6858000"/>
          </a:xfrm>
        </p:spPr>
      </p:pic>
    </p:spTree>
    <p:extLst>
      <p:ext uri="{BB962C8B-B14F-4D97-AF65-F5344CB8AC3E}">
        <p14:creationId xmlns:p14="http://schemas.microsoft.com/office/powerpoint/2010/main" val="3948657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2DE71-A204-C6E9-4E65-FA5CB50A3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05589D2-439C-EBA2-A0D9-8DAA5794CA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96152"/>
          </a:xfrm>
        </p:spPr>
      </p:pic>
    </p:spTree>
    <p:extLst>
      <p:ext uri="{BB962C8B-B14F-4D97-AF65-F5344CB8AC3E}">
        <p14:creationId xmlns:p14="http://schemas.microsoft.com/office/powerpoint/2010/main" val="2129452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84898-2384-26FF-A925-37E0F6A53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DAFA78-EAD8-7794-8457-3B3B2F8F6D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88301"/>
          </a:xfrm>
        </p:spPr>
      </p:pic>
    </p:spTree>
    <p:extLst>
      <p:ext uri="{BB962C8B-B14F-4D97-AF65-F5344CB8AC3E}">
        <p14:creationId xmlns:p14="http://schemas.microsoft.com/office/powerpoint/2010/main" val="308199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E1C92-D49D-BB44-7F98-6027D9664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BD768E0-C775-7FD1-2B24-EE28AA6B04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9654"/>
          </a:xfrm>
        </p:spPr>
      </p:pic>
    </p:spTree>
    <p:extLst>
      <p:ext uri="{BB962C8B-B14F-4D97-AF65-F5344CB8AC3E}">
        <p14:creationId xmlns:p14="http://schemas.microsoft.com/office/powerpoint/2010/main" val="1744014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A23AF-32AA-105E-5CFF-AC554F490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7288D8C-BCB1-6677-4FBA-5C4610C3D8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3918"/>
          </a:xfrm>
        </p:spPr>
      </p:pic>
    </p:spTree>
    <p:extLst>
      <p:ext uri="{BB962C8B-B14F-4D97-AF65-F5344CB8AC3E}">
        <p14:creationId xmlns:p14="http://schemas.microsoft.com/office/powerpoint/2010/main" val="336467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Siva Balan</dc:creator>
  <cp:lastModifiedBy>Siva Balan</cp:lastModifiedBy>
  <cp:revision>1</cp:revision>
  <dcterms:created xsi:type="dcterms:W3CDTF">2024-04-05T10:57:04Z</dcterms:created>
  <dcterms:modified xsi:type="dcterms:W3CDTF">2024-04-05T11:03:51Z</dcterms:modified>
</cp:coreProperties>
</file>