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Sivadharshini12/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047108" y="1916483"/>
            <a:ext cx="7518400" cy="447548"/>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sz="2800" dirty="0" smtClean="0"/>
              <a:t>R.B.SIVADHARSHINI</a:t>
            </a:r>
            <a:endParaRPr sz="2500"/>
          </a:p>
        </p:txBody>
      </p:sp>
      <p:sp>
        <p:nvSpPr>
          <p:cNvPr id="59" name="Google Shape;59;p1"/>
          <p:cNvSpPr txBox="1"/>
          <p:nvPr/>
        </p:nvSpPr>
        <p:spPr>
          <a:xfrm>
            <a:off x="6713461" y="2545055"/>
            <a:ext cx="1977917"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smtClean="0">
                <a:solidFill>
                  <a:srgbClr val="2D936B"/>
                </a:solidFill>
                <a:latin typeface="Trebuchet MS"/>
                <a:ea typeface="Trebuchet MS"/>
                <a:cs typeface="Trebuchet MS"/>
                <a:sym typeface="Trebuchet MS"/>
              </a:rPr>
              <a:t>Final Project</a:t>
            </a:r>
            <a:endParaRPr sz="2500" b="1">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dirty="0" smtClean="0">
                <a:solidFill>
                  <a:srgbClr val="2D83C3"/>
                </a:solidFill>
                <a:latin typeface="Trebuchet MS"/>
                <a:ea typeface="Trebuchet MS"/>
                <a:cs typeface="Trebuchet MS"/>
                <a:sym typeface="Trebuchet MS"/>
              </a:rPr>
              <a:t>3/21/2024  </a:t>
            </a:r>
            <a:r>
              <a:rPr lang="en-US" sz="1100" b="1" dirty="0" smtClean="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21" name="Google Shape;221;p10"/>
          <p:cNvSpPr txBox="1"/>
          <p:nvPr/>
        </p:nvSpPr>
        <p:spPr>
          <a:xfrm>
            <a:off x="626987" y="6111874"/>
            <a:ext cx="7461936"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dirty="0" smtClean="0">
                <a:latin typeface="Trebuchet MS"/>
                <a:ea typeface="Trebuchet MS"/>
                <a:cs typeface="Trebuchet MS"/>
                <a:sym typeface="Trebuchet MS"/>
                <a:hlinkClick r:id="rId4"/>
              </a:rPr>
              <a:t>https://github.com/Sivadharshini12/TNSDC-Generative-AI</a:t>
            </a:r>
            <a:endParaRPr sz="20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IPL Data Analysis</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2"/>
          <p:cNvSpPr txBox="1"/>
          <p:nvPr/>
        </p:nvSpPr>
        <p:spPr>
          <a:xfrm>
            <a:off x="370350" y="1495113"/>
            <a:ext cx="11451300" cy="607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300">
                <a:latin typeface="Calibri"/>
                <a:ea typeface="Calibri"/>
                <a:cs typeface="Calibri"/>
                <a:sym typeface="Calibri"/>
              </a:rPr>
              <a:t>The Indian Premier League (IPL) is one of the most popular and exciting</a:t>
            </a:r>
            <a:endParaRPr sz="23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a:latin typeface="Calibri"/>
                <a:ea typeface="Calibri"/>
                <a:cs typeface="Calibri"/>
                <a:sym typeface="Calibri"/>
              </a:rPr>
              <a:t>cricket tournaments in the world. Analyzing IPL data using machine(deep)</a:t>
            </a:r>
            <a:endParaRPr sz="23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a:latin typeface="Calibri"/>
                <a:ea typeface="Calibri"/>
                <a:cs typeface="Calibri"/>
                <a:sym typeface="Calibri"/>
              </a:rPr>
              <a:t>learning can uncover valuable insights that can help teams, players, and</a:t>
            </a:r>
            <a:endParaRPr sz="2300">
              <a:latin typeface="Calibri"/>
              <a:ea typeface="Calibri"/>
              <a:cs typeface="Calibri"/>
              <a:sym typeface="Calibri"/>
            </a:endParaRPr>
          </a:p>
          <a:p>
            <a:pPr marL="0" lvl="0" indent="0" algn="l" rtl="0">
              <a:lnSpc>
                <a:spcPct val="150000"/>
              </a:lnSpc>
              <a:spcBef>
                <a:spcPts val="0"/>
              </a:spcBef>
              <a:spcAft>
                <a:spcPts val="0"/>
              </a:spcAft>
              <a:buNone/>
            </a:pPr>
            <a:r>
              <a:rPr lang="en-US" sz="2300">
                <a:latin typeface="Calibri"/>
                <a:ea typeface="Calibri"/>
                <a:cs typeface="Calibri"/>
                <a:sym typeface="Calibri"/>
              </a:rPr>
              <a:t>fans better understand the game and make more informed decisions.</a:t>
            </a:r>
            <a:endParaRPr sz="2300">
              <a:latin typeface="Calibri"/>
              <a:ea typeface="Calibri"/>
              <a:cs typeface="Calibri"/>
              <a:sym typeface="Calibri"/>
            </a:endParaRPr>
          </a:p>
          <a:p>
            <a:pPr marL="0" lvl="0" indent="0" algn="l" rtl="0">
              <a:lnSpc>
                <a:spcPct val="115000"/>
              </a:lnSpc>
              <a:spcBef>
                <a:spcPts val="1200"/>
              </a:spcBef>
              <a:spcAft>
                <a:spcPts val="0"/>
              </a:spcAft>
              <a:buNone/>
            </a:pPr>
            <a:r>
              <a:rPr lang="en-US" sz="2300">
                <a:latin typeface="Calibri"/>
                <a:ea typeface="Calibri"/>
                <a:cs typeface="Calibri"/>
                <a:sym typeface="Calibri"/>
              </a:rPr>
              <a:t>Utilizing advanced analytics tools to derive actionable insights from raw data.</a:t>
            </a:r>
            <a:endParaRPr sz="2300">
              <a:latin typeface="Calibri"/>
              <a:ea typeface="Calibri"/>
              <a:cs typeface="Calibri"/>
              <a:sym typeface="Calibri"/>
            </a:endParaRPr>
          </a:p>
          <a:p>
            <a:pPr marL="0" lvl="0" indent="0" algn="l" rtl="0">
              <a:lnSpc>
                <a:spcPct val="115000"/>
              </a:lnSpc>
              <a:spcBef>
                <a:spcPts val="1200"/>
              </a:spcBef>
              <a:spcAft>
                <a:spcPts val="0"/>
              </a:spcAft>
              <a:buNone/>
            </a:pPr>
            <a:r>
              <a:rPr lang="en-US" sz="2300">
                <a:latin typeface="Calibri"/>
                <a:ea typeface="Calibri"/>
                <a:cs typeface="Calibri"/>
                <a:sym typeface="Calibri"/>
              </a:rPr>
              <a:t>Reviewing team and player scoreboards to identify performance trends </a:t>
            </a:r>
            <a:endParaRPr sz="2300">
              <a:latin typeface="Calibri"/>
              <a:ea typeface="Calibri"/>
              <a:cs typeface="Calibri"/>
              <a:sym typeface="Calibri"/>
            </a:endParaRPr>
          </a:p>
          <a:p>
            <a:pPr marL="0" lvl="0" indent="0" algn="l" rtl="0">
              <a:lnSpc>
                <a:spcPct val="115000"/>
              </a:lnSpc>
              <a:spcBef>
                <a:spcPts val="1200"/>
              </a:spcBef>
              <a:spcAft>
                <a:spcPts val="0"/>
              </a:spcAft>
              <a:buNone/>
            </a:pPr>
            <a:r>
              <a:rPr lang="en-US" sz="2300">
                <a:latin typeface="Calibri"/>
                <a:ea typeface="Calibri"/>
                <a:cs typeface="Calibri"/>
                <a:sym typeface="Calibri"/>
              </a:rPr>
              <a:t>and areas for improvement.</a:t>
            </a:r>
            <a:endParaRPr sz="2300">
              <a:latin typeface="Calibri"/>
              <a:ea typeface="Calibri"/>
              <a:cs typeface="Calibri"/>
              <a:sym typeface="Calibri"/>
            </a:endParaRPr>
          </a:p>
          <a:p>
            <a:pPr marL="0" lvl="0" indent="0" algn="l" rtl="0">
              <a:lnSpc>
                <a:spcPct val="115000"/>
              </a:lnSpc>
              <a:spcBef>
                <a:spcPts val="1200"/>
              </a:spcBef>
              <a:spcAft>
                <a:spcPts val="0"/>
              </a:spcAft>
              <a:buNone/>
            </a:pPr>
            <a:endParaRPr sz="2300">
              <a:latin typeface="Calibri"/>
              <a:ea typeface="Calibri"/>
              <a:cs typeface="Calibri"/>
              <a:sym typeface="Calibri"/>
            </a:endParaRPr>
          </a:p>
          <a:p>
            <a:pPr marL="0" lvl="0" indent="0" algn="l" rtl="0">
              <a:lnSpc>
                <a:spcPct val="115000"/>
              </a:lnSpc>
              <a:spcBef>
                <a:spcPts val="1200"/>
              </a:spcBef>
              <a:spcAft>
                <a:spcPts val="0"/>
              </a:spcAft>
              <a:buNone/>
            </a:pPr>
            <a:endParaRPr sz="230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a:latin typeface="Trebuchet MS"/>
                <a:ea typeface="Trebuchet MS"/>
                <a:cs typeface="Trebuchet MS"/>
                <a:sym typeface="Trebuchet MS"/>
              </a:rPr>
              <a:t>PROBLEM STATEMENT</a:t>
            </a:r>
            <a:endParaRPr sz="230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a:latin typeface="Trebuchet MS"/>
                <a:ea typeface="Trebuchet MS"/>
                <a:cs typeface="Trebuchet MS"/>
                <a:sym typeface="Trebuchet MS"/>
              </a:rPr>
              <a:t>PROJECT OVERVIEW</a:t>
            </a:r>
            <a:endParaRPr sz="230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a:latin typeface="Trebuchet MS"/>
                <a:ea typeface="Trebuchet MS"/>
                <a:cs typeface="Trebuchet MS"/>
                <a:sym typeface="Trebuchet MS"/>
              </a:rPr>
              <a:t>BENEFITING END USERS</a:t>
            </a:r>
            <a:endParaRPr sz="230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a:latin typeface="Trebuchet MS"/>
                <a:ea typeface="Trebuchet MS"/>
                <a:cs typeface="Trebuchet MS"/>
                <a:sym typeface="Trebuchet MS"/>
              </a:rPr>
              <a:t>SOLUTION AND ITS VALUE PROPOSITION</a:t>
            </a:r>
            <a:endParaRPr sz="230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a:latin typeface="Trebuchet MS"/>
                <a:ea typeface="Trebuchet MS"/>
                <a:cs typeface="Trebuchet MS"/>
                <a:sym typeface="Trebuchet MS"/>
              </a:rPr>
              <a:t>INNOVATIVE APPROACH</a:t>
            </a:r>
            <a:endParaRPr sz="230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a:latin typeface="Trebuchet MS"/>
                <a:ea typeface="Trebuchet MS"/>
                <a:cs typeface="Trebuchet MS"/>
                <a:sym typeface="Trebuchet MS"/>
              </a:rPr>
              <a:t>WORKFLOW MODEL</a:t>
            </a:r>
            <a:endParaRPr sz="23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PROBLEM	 STATEMENT</a:t>
            </a:r>
            <a:endParaRPr sz="37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a:t>INNOVATIVE APPROACH</a:t>
            </a:r>
            <a:endParaRPr sz="335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677</Words>
  <PresentationFormat>Custom</PresentationFormat>
  <Paragraphs>134</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R.B.SIVADHARSHINI</vt:lpstr>
      <vt:lpstr>IPL Data Analysis</vt:lpstr>
      <vt:lpstr>AGENDA</vt:lpstr>
      <vt:lpstr>PROBLEM  STATEMENT</vt:lpstr>
      <vt:lpstr>PROJECT OVERVIEW</vt:lpstr>
      <vt:lpstr>WHO ARE THE END USERS?</vt:lpstr>
      <vt:lpstr>SOLUTION AND ITS VALUE PROPOSITION</vt:lpstr>
      <vt:lpstr>INNOVATIVE APPROACH</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R.B.SIVADHARSHINI</dc:title>
  <cp:lastModifiedBy>domain</cp:lastModifiedBy>
  <cp:revision>1</cp:revision>
  <dcterms:created xsi:type="dcterms:W3CDTF">2024-04-01T15:34:00Z</dcterms:created>
  <dcterms:modified xsi:type="dcterms:W3CDTF">2024-04-04T05:50:50Z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