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1: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 name="Google Shape;51;p1: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0: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4" name="Google Shape;214;p10: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2: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 name="Google Shape;66;p2: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3: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3: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4: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5: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5: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6: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6: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7: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7: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8: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4" name="Google Shape;174;p8: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9: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9: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5" name="Google Shape;35;p1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1" name="Google Shape;41;p1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2" name="Google Shape;42;p1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5" name="Shape 45"/>
        <p:cNvGrpSpPr/>
        <p:nvPr/>
      </p:nvGrpSpPr>
      <p:grpSpPr>
        <a:xfrm>
          <a:off x="0" y="0"/>
          <a:ext cx="0" cy="0"/>
          <a:chOff x="0" y="0"/>
          <a:chExt cx="0" cy="0"/>
        </a:xfrm>
      </p:grpSpPr>
      <p:sp>
        <p:nvSpPr>
          <p:cNvPr id="46" name="Google Shape;46;p1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8" name="Google Shape;18;p1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9" name="Google Shape;19;p1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20" name="Google Shape;20;p1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p:nvPr>
            <p:ph type="ctrTitle"/>
          </p:nvPr>
        </p:nvSpPr>
        <p:spPr>
          <a:xfrm>
            <a:off x="1311910" y="3121025"/>
            <a:ext cx="10400665" cy="2108200"/>
          </a:xfrm>
          <a:prstGeom prst="rect">
            <a:avLst/>
          </a:prstGeom>
          <a:noFill/>
          <a:ln>
            <a:noFill/>
          </a:ln>
        </p:spPr>
        <p:txBody>
          <a:bodyPr spcFirstLastPara="1" wrap="square" lIns="0" tIns="16500" rIns="0" bIns="0" anchor="t" anchorCtr="0">
            <a:noAutofit/>
          </a:bodyPr>
          <a:lstStyle/>
          <a:p>
            <a:pPr marL="3213735" lvl="0" indent="0" algn="l" rtl="0">
              <a:lnSpc>
                <a:spcPct val="100000"/>
              </a:lnSpc>
              <a:spcBef>
                <a:spcPts val="0"/>
              </a:spcBef>
              <a:spcAft>
                <a:spcPts val="0"/>
              </a:spcAft>
              <a:buNone/>
            </a:pPr>
            <a:r>
              <a:rPr lang="en-US" sz="2500">
                <a:sym typeface="+mn-ea"/>
              </a:rPr>
              <a:t>Provided By:R.B.SIVADHARSHINI</a:t>
            </a:r>
            <a:br>
              <a:rPr lang="en-US" sz="2500"/>
            </a:br>
            <a:r>
              <a:rPr lang="en-US" sz="2500">
                <a:sym typeface="+mn-ea"/>
              </a:rPr>
              <a:t>Register Number:813821205304</a:t>
            </a:r>
            <a:br>
              <a:rPr lang="en-US" sz="2500"/>
            </a:br>
            <a:r>
              <a:rPr lang="en-US" sz="2500">
                <a:sym typeface="+mn-ea"/>
              </a:rPr>
              <a:t>Department:INFORMATION TECHNOLOGY</a:t>
            </a:r>
            <a:br>
              <a:rPr lang="en-US" sz="2500"/>
            </a:br>
            <a:r>
              <a:rPr lang="en-US" sz="2500">
                <a:sym typeface="+mn-ea"/>
              </a:rPr>
              <a:t>College Name:Saranathan College of Engineering</a:t>
            </a:r>
            <a:br>
              <a:rPr lang="en-US" sz="2500"/>
            </a:br>
            <a:r>
              <a:rPr lang="en-US" sz="2500">
                <a:sym typeface="+mn-ea"/>
              </a:rPr>
              <a:t>NM Id:rbsivadharshini3333@gmail.com(au244062)</a:t>
            </a:r>
            <a:endParaRPr sz="2500" u="sng"/>
          </a:p>
        </p:txBody>
      </p:sp>
      <p:sp>
        <p:nvSpPr>
          <p:cNvPr id="59" name="Google Shape;59;p1"/>
          <p:cNvSpPr txBox="1"/>
          <p:nvPr/>
        </p:nvSpPr>
        <p:spPr>
          <a:xfrm>
            <a:off x="4408369" y="1559200"/>
            <a:ext cx="9498000" cy="782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Project </a:t>
            </a: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Title</a:t>
            </a: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:TATA IPL stats analysis </a:t>
            </a:r>
            <a:endParaRPr sz="2500" b="1">
              <a:solidFill>
                <a:srgbClr val="2D936B"/>
              </a:solidFill>
              <a:latin typeface="Trebuchet MS" panose="020B0603020202020204"/>
              <a:ea typeface="Trebuchet MS" panose="020B0603020202020204"/>
              <a:cs typeface="Trebuchet MS" panose="020B0603020202020204"/>
              <a:sym typeface="Trebuchet MS" panose="020B0603020202020204"/>
            </a:endParaRPr>
          </a:p>
          <a:p>
            <a:pPr marL="12700" marR="0" lvl="0" indent="0" algn="l" rtl="0">
              <a:lnSpc>
                <a:spcPct val="100000"/>
              </a:lnSpc>
              <a:spcBef>
                <a:spcPts val="0"/>
              </a:spcBef>
              <a:spcAft>
                <a:spcPts val="0"/>
              </a:spcAft>
              <a:buNone/>
            </a:pP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using deep Learning</a:t>
            </a:r>
            <a:endParaRPr sz="2300" b="1">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62" name="Google Shape;62;p1"/>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21" name="Google Shape;221;p10"/>
          <p:cNvSpPr txBox="1"/>
          <p:nvPr/>
        </p:nvSpPr>
        <p:spPr>
          <a:xfrm>
            <a:off x="683259" y="6111875"/>
            <a:ext cx="1230600" cy="3354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rgbClr val="006FC0"/>
                </a:solidFill>
                <a:latin typeface="Trebuchet MS" panose="020B0603020202020204"/>
                <a:ea typeface="Trebuchet MS" panose="020B0603020202020204"/>
                <a:cs typeface="Trebuchet MS" panose="020B0603020202020204"/>
                <a:sym typeface="Trebuchet MS" panose="020B0603020202020204"/>
              </a:rPr>
              <a:t>Demo Link</a:t>
            </a:r>
            <a:endParaRPr sz="2000">
              <a:latin typeface="Trebuchet MS" panose="020B0603020202020204"/>
              <a:ea typeface="Trebuchet MS" panose="020B0603020202020204"/>
              <a:cs typeface="Trebuchet MS" panose="020B0603020202020204"/>
              <a:sym typeface="Trebuchet MS" panose="020B0603020202020204"/>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Model Evaluation</a:t>
            </a:r>
            <a:endParaRPr sz="1800">
              <a:latin typeface="Calibri" panose="020F0502020204030204"/>
              <a:ea typeface="Calibri" panose="020F0502020204030204"/>
              <a:cs typeface="Calibri" panose="020F0502020204030204"/>
              <a:sym typeface="Calibri" panose="020F0502020204030204"/>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Insights  and </a:t>
            </a:r>
            <a:endParaRPr sz="16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       Visualization</a:t>
            </a:r>
            <a:endParaRPr sz="1600">
              <a:latin typeface="Calibri" panose="020F0502020204030204"/>
              <a:ea typeface="Calibri" panose="020F0502020204030204"/>
              <a:cs typeface="Calibri" panose="020F0502020204030204"/>
              <a:sym typeface="Calibri" panose="020F0502020204030204"/>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Assess the models'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performance using</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appropriate metrics </a:t>
            </a:r>
            <a:br>
              <a:rPr lang="en-US" sz="1800">
                <a:latin typeface="Calibri" panose="020F0502020204030204"/>
                <a:ea typeface="Calibri" panose="020F0502020204030204"/>
                <a:cs typeface="Calibri" panose="020F0502020204030204"/>
                <a:sym typeface="Calibri" panose="020F0502020204030204"/>
              </a:rPr>
            </a:br>
            <a:r>
              <a:rPr lang="en-US" sz="1800">
                <a:latin typeface="Calibri" panose="020F0502020204030204"/>
                <a:ea typeface="Calibri" panose="020F0502020204030204"/>
                <a:cs typeface="Calibri" panose="020F0502020204030204"/>
                <a:sym typeface="Calibri" panose="020F0502020204030204"/>
              </a:rPr>
              <a:t>and identify the most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accurate and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reliable models.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Develop interactive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dashboards and data</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visualizations to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present the insights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a:t>
            </a:r>
            <a:r>
              <a:rPr lang="en-US" sz="1800">
                <a:latin typeface="Calibri" panose="020F0502020204030204"/>
                <a:ea typeface="Calibri" panose="020F0502020204030204"/>
                <a:cs typeface="Calibri" panose="020F0502020204030204"/>
                <a:sym typeface="Calibri" panose="020F0502020204030204"/>
              </a:rPr>
              <a:t> recommendations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to end-users.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67"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IPL Data Analysis</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2"/>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9" name="Google Shape;89;p2"/>
          <p:cNvSpPr txBox="1"/>
          <p:nvPr/>
        </p:nvSpPr>
        <p:spPr>
          <a:xfrm>
            <a:off x="370350" y="1495113"/>
            <a:ext cx="11451300" cy="607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The Indian Premier League (IPL) is one of the most popular and exciting</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cricket tournaments in the world. Analyzing IPL data using machine(deep)</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learning can uncover valuable insights that can help teams, players, and</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2300">
                <a:latin typeface="Calibri" panose="020F0502020204030204"/>
                <a:ea typeface="Calibri" panose="020F0502020204030204"/>
                <a:cs typeface="Calibri" panose="020F0502020204030204"/>
                <a:sym typeface="Calibri" panose="020F0502020204030204"/>
              </a:rPr>
              <a:t>fans better understand the game and make more informed decisions.</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Utilizing advanced analytics tools to derive actionable insights from raw data.</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Reviewing team and player scoreboards to identify performance trends </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and areas for improvement.</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1200"/>
              </a:spcBef>
              <a:spcAft>
                <a:spcPts val="0"/>
              </a:spcAft>
              <a:buClr>
                <a:schemeClr val="dk1"/>
              </a:buClr>
              <a:buSzPts val="1100"/>
              <a:buFont typeface="Arial" panose="020B0604020202020204"/>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94"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4" name="Google Shape;114;p3"/>
          <p:cNvSpPr txBox="1"/>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PROBLEM STATEMENT</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PROJECT OVERVIEW</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BENEFITING END USERS</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SOLUTION AND ITS VALUE PROPOSITION</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INNOVATIVE APPROACH</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WORKFLOW MODEL</a:t>
            </a:r>
            <a:endParaRPr sz="23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PROBLEM	 STATEMENT</a:t>
            </a:r>
            <a:endParaRPr sz="3750"/>
          </a:p>
        </p:txBody>
      </p:sp>
      <p:pic>
        <p:nvPicPr>
          <p:cNvPr id="128" name="Google Shape;128;p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30" name="Google Shape;130;p4"/>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panose="020F0502020204030204"/>
                <a:ea typeface="Calibri" panose="020F0502020204030204"/>
                <a:cs typeface="Calibri" panose="020F0502020204030204"/>
                <a:sym typeface="Calibri" panose="020F0502020204030204"/>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44" name="Google Shape;144;p5"/>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1.Gather Data:</a:t>
            </a:r>
            <a:r>
              <a:rPr lang="en-US" sz="1800">
                <a:latin typeface="Calibri" panose="020F0502020204030204"/>
                <a:ea typeface="Calibri" panose="020F0502020204030204"/>
                <a:cs typeface="Calibri" panose="020F0502020204030204"/>
                <a:sym typeface="Calibri" panose="020F0502020204030204"/>
              </a:rPr>
              <a:t>Collect historical IPL match data,player statistics, and other relevant</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information from official sources and databases.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2.Clean and Transform:</a:t>
            </a:r>
            <a:r>
              <a:rPr lang="en-US" sz="1800">
                <a:latin typeface="Calibri" panose="020F0502020204030204"/>
                <a:ea typeface="Calibri" panose="020F0502020204030204"/>
                <a:cs typeface="Calibri" panose="020F0502020204030204"/>
                <a:sym typeface="Calibri" panose="020F0502020204030204"/>
              </a:rPr>
              <a:t>Clean the data, handle missing values,and transform it into a format suitable for analysis.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3.Enrich and Feature Engineer:</a:t>
            </a:r>
            <a:r>
              <a:rPr lang="en-US" sz="1800">
                <a:latin typeface="Calibri" panose="020F0502020204030204"/>
                <a:ea typeface="Calibri" panose="020F0502020204030204"/>
                <a:cs typeface="Calibri" panose="020F0502020204030204"/>
                <a:sym typeface="Calibri" panose="020F0502020204030204"/>
              </a:rPr>
              <a:t>Enrich the data with additional features and engineer new ones that could provide valuable insights.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4.Engineered Features:</a:t>
            </a:r>
            <a:r>
              <a:rPr lang="en-US" sz="1800">
                <a:latin typeface="Calibri" panose="020F0502020204030204"/>
                <a:ea typeface="Calibri" panose="020F0502020204030204"/>
                <a:cs typeface="Calibri" panose="020F0502020204030204"/>
                <a:sym typeface="Calibri" panose="020F0502020204030204"/>
              </a:rPr>
              <a:t>Create new features from the existing data, such as batting strike rate,bowling economy rate, and team's recent form.</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5.Feature Selection:</a:t>
            </a:r>
            <a:r>
              <a:rPr lang="en-US" sz="1800">
                <a:latin typeface="Calibri" panose="020F0502020204030204"/>
                <a:ea typeface="Calibri" panose="020F0502020204030204"/>
                <a:cs typeface="Calibri" panose="020F0502020204030204"/>
                <a:sym typeface="Calibri" panose="020F0502020204030204"/>
              </a:rPr>
              <a:t>Identify the most important features that influence match outcomes and player performance using techniques like correlation analysis and recursive feature elimination.</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6.</a:t>
            </a:r>
            <a:r>
              <a:rPr lang="en-US" sz="1800" b="1">
                <a:latin typeface="Calibri" panose="020F0502020204030204"/>
                <a:ea typeface="Calibri" panose="020F0502020204030204"/>
                <a:cs typeface="Calibri" panose="020F0502020204030204"/>
                <a:sym typeface="Calibri" panose="020F0502020204030204"/>
              </a:rPr>
              <a:t>Model Inputs:</a:t>
            </a:r>
            <a:r>
              <a:rPr lang="en-US" sz="1800">
                <a:latin typeface="Calibri" panose="020F0502020204030204"/>
                <a:ea typeface="Calibri" panose="020F0502020204030204"/>
                <a:cs typeface="Calibri" panose="020F0502020204030204"/>
                <a:sym typeface="Calibri" panose="020F0502020204030204"/>
              </a:rPr>
              <a:t>Ensure the selected features are meaningful and provide the most relevant information for the machine learning models.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56" name="Google Shape;156;p6"/>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1.Teams: </a:t>
            </a:r>
            <a:r>
              <a:rPr lang="en-US" sz="2000">
                <a:latin typeface="Calibri" panose="020F0502020204030204"/>
                <a:ea typeface="Calibri" panose="020F0502020204030204"/>
                <a:cs typeface="Calibri" panose="020F0502020204030204"/>
                <a:sym typeface="Calibri" panose="020F0502020204030204"/>
              </a:rPr>
              <a:t>Teams can use the insights to optimize their strategies, player selection, and in-game decision-making.</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2.Players:</a:t>
            </a:r>
            <a:r>
              <a:rPr lang="en-US" sz="2000">
                <a:latin typeface="Calibri" panose="020F0502020204030204"/>
                <a:ea typeface="Calibri" panose="020F0502020204030204"/>
                <a:cs typeface="Calibri" panose="020F0502020204030204"/>
                <a:sym typeface="Calibri" panose="020F0502020204030204"/>
              </a:rPr>
              <a:t> Players can leverage the data to improve their performance, identify areas for development,and enhance their skills.</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3.Fans: </a:t>
            </a:r>
            <a:r>
              <a:rPr lang="en-US" sz="2000">
                <a:latin typeface="Calibri" panose="020F0502020204030204"/>
                <a:ea typeface="Calibri" panose="020F0502020204030204"/>
                <a:cs typeface="Calibri" panose="020F0502020204030204"/>
                <a:sym typeface="Calibri" panose="020F0502020204030204"/>
              </a:rPr>
              <a:t>Fans can gain a deeper understanding of the game,make more </a:t>
            </a:r>
            <a:r>
              <a:rPr lang="en-US" sz="2000">
                <a:latin typeface="Calibri" panose="020F0502020204030204"/>
                <a:ea typeface="Calibri" panose="020F0502020204030204"/>
                <a:cs typeface="Calibri" panose="020F0502020204030204"/>
                <a:sym typeface="Calibri" panose="020F0502020204030204"/>
              </a:rPr>
              <a:t>informed predictions</a:t>
            </a:r>
            <a:r>
              <a:rPr lang="en-US" sz="2000">
                <a:latin typeface="Calibri" panose="020F0502020204030204"/>
                <a:ea typeface="Calibri" panose="020F0502020204030204"/>
                <a:cs typeface="Calibri" panose="020F0502020204030204"/>
                <a:sym typeface="Calibri" panose="020F0502020204030204"/>
              </a:rPr>
              <a:t>, and enhance their enjoyment of the IPL.</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1"/>
          <a:srcRect/>
          <a:stretch>
            <a:fill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9" name="Google Shape;169;p7"/>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1.Team Performance Trends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Visualize team performance over time, including win-loss records, run rates, and other</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key metrics.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2.Player Performance Analysis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Develop interactive charts and graphs to compare player statistics and highlight standout performers.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3.Match Outcome Predictions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Visualize the predictions of the machine learning models and how they align</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 with actual match results.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1"/>
          <a:srcRect/>
          <a:stretch>
            <a:fillRect/>
          </a:stretch>
        </p:blipFill>
        <p:spPr>
          <a:xfrm>
            <a:off x="66675" y="3381373"/>
            <a:ext cx="2466975" cy="3419475"/>
          </a:xfrm>
          <a:prstGeom prst="rect">
            <a:avLst/>
          </a:prstGeom>
          <a:noFill/>
          <a:ln>
            <a:noFill/>
          </a:ln>
        </p:spPr>
      </p:pic>
      <p:sp>
        <p:nvSpPr>
          <p:cNvPr id="181" name="Google Shape;181;p8"/>
          <p:cNvSpPr txBox="1"/>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a:t>INNOVATIVE APPROACH</a:t>
            </a:r>
            <a:endParaRPr sz="335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panose="020F0502020204030204"/>
                <a:ea typeface="Calibri" panose="020F0502020204030204"/>
                <a:cs typeface="Calibri" panose="020F0502020204030204"/>
                <a:sym typeface="Calibri" panose="020F0502020204030204"/>
              </a:rPr>
              <a:t>1.Predictive Models</a:t>
            </a:r>
            <a:endParaRPr sz="1800" b="1" u="sng">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Develop advanced machine learning models to accurately predict match outcomes and player performance.</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u="sng">
                <a:latin typeface="Calibri" panose="020F0502020204030204"/>
                <a:ea typeface="Calibri" panose="020F0502020204030204"/>
                <a:cs typeface="Calibri" panose="020F0502020204030204"/>
                <a:sym typeface="Calibri" panose="020F0502020204030204"/>
              </a:rPr>
              <a:t>2.Personalized Insights</a:t>
            </a:r>
            <a:endParaRPr sz="1800" b="1" u="sng">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Provide customized insights and recommendations based on the user's preferences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and interests.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panose="020F0502020204030204"/>
                <a:ea typeface="Calibri" panose="020F0502020204030204"/>
                <a:cs typeface="Calibri" panose="020F0502020204030204"/>
                <a:sym typeface="Calibri" panose="020F0502020204030204"/>
              </a:rPr>
              <a:t>3.</a:t>
            </a:r>
            <a:r>
              <a:rPr lang="en-US" sz="1800" b="1" u="sng">
                <a:solidFill>
                  <a:schemeClr val="dk1"/>
                </a:solidFill>
                <a:latin typeface="Calibri" panose="020F0502020204030204"/>
                <a:ea typeface="Calibri" panose="020F0502020204030204"/>
                <a:cs typeface="Calibri" panose="020F0502020204030204"/>
                <a:sym typeface="Calibri" panose="020F0502020204030204"/>
              </a:rPr>
              <a:t>Interactive Visualizations</a:t>
            </a:r>
            <a:endParaRPr sz="1800" b="1" u="sng">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Create interactive dashboards and data visualizations to enable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 dynamic exploration and discovery of IPL trends.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panose="020B0603020202020204"/>
                <a:ea typeface="Trebuchet MS" panose="020B0603020202020204"/>
                <a:cs typeface="Trebuchet MS" panose="020B0603020202020204"/>
                <a:sym typeface="Trebuchet MS" panose="020B0603020202020204"/>
              </a:rPr>
              <a:t>WORKFLOW MODEL</a:t>
            </a:r>
            <a:endParaRPr sz="4400">
              <a:latin typeface="Trebuchet MS" panose="020B0603020202020204"/>
              <a:ea typeface="Trebuchet MS" panose="020B0603020202020204"/>
              <a:cs typeface="Trebuchet MS" panose="020B0603020202020204"/>
              <a:sym typeface="Trebuchet MS" panose="020B0603020202020204"/>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panose="020F0502020204030204"/>
                <a:ea typeface="Calibri" panose="020F0502020204030204"/>
                <a:cs typeface="Calibri" panose="020F0502020204030204"/>
                <a:sym typeface="Calibri" panose="020F0502020204030204"/>
              </a:rPr>
              <a:t>Data Collection</a:t>
            </a:r>
            <a:endParaRPr sz="1700">
              <a:latin typeface="Calibri" panose="020F0502020204030204"/>
              <a:ea typeface="Calibri" panose="020F0502020204030204"/>
              <a:cs typeface="Calibri" panose="020F0502020204030204"/>
              <a:sym typeface="Calibri" panose="020F0502020204030204"/>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Data PreProcessing</a:t>
            </a:r>
            <a:endParaRPr sz="1600">
              <a:latin typeface="Calibri" panose="020F0502020204030204"/>
              <a:ea typeface="Calibri" panose="020F0502020204030204"/>
              <a:cs typeface="Calibri" panose="020F0502020204030204"/>
              <a:sym typeface="Calibri" panose="020F0502020204030204"/>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Feature Engineering</a:t>
            </a:r>
            <a:endParaRPr sz="1500">
              <a:latin typeface="Calibri" panose="020F0502020204030204"/>
              <a:ea typeface="Calibri" panose="020F0502020204030204"/>
              <a:cs typeface="Calibri" panose="020F0502020204030204"/>
              <a:sym typeface="Calibri" panose="020F0502020204030204"/>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panose="020F0502020204030204"/>
                <a:ea typeface="Calibri" panose="020F0502020204030204"/>
                <a:cs typeface="Calibri" panose="020F0502020204030204"/>
                <a:sym typeface="Calibri" panose="020F0502020204030204"/>
              </a:rPr>
              <a:t>Model Training</a:t>
            </a:r>
            <a:endParaRPr sz="1700">
              <a:latin typeface="Calibri" panose="020F0502020204030204"/>
              <a:ea typeface="Calibri" panose="020F0502020204030204"/>
              <a:cs typeface="Calibri" panose="020F0502020204030204"/>
              <a:sym typeface="Calibri" panose="020F0502020204030204"/>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Gather historical</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 IPL match data,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Player statistics,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 other relevant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information from</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official sources.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Clean and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transform the data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into a format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suitable for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analysis, handling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missing values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and outliers.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Create new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features from the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existing data to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enhance the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predictive power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a:t>
            </a:r>
            <a:r>
              <a:rPr lang="en-US" sz="1800">
                <a:latin typeface="Calibri" panose="020F0502020204030204"/>
                <a:ea typeface="Calibri" panose="020F0502020204030204"/>
                <a:cs typeface="Calibri" panose="020F0502020204030204"/>
                <a:sym typeface="Calibri" panose="020F0502020204030204"/>
              </a:rPr>
              <a:t>of</a:t>
            </a:r>
            <a:r>
              <a:rPr lang="en-US" sz="1800">
                <a:latin typeface="Calibri" panose="020F0502020204030204"/>
                <a:ea typeface="Calibri" panose="020F0502020204030204"/>
                <a:cs typeface="Calibri" panose="020F0502020204030204"/>
                <a:sym typeface="Calibri" panose="020F0502020204030204"/>
              </a:rPr>
              <a:t> the machine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learning models.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T</a:t>
            </a:r>
            <a:r>
              <a:rPr lang="en-US" sz="1800">
                <a:latin typeface="Calibri" panose="020F0502020204030204"/>
                <a:ea typeface="Calibri" panose="020F0502020204030204"/>
                <a:cs typeface="Calibri" panose="020F0502020204030204"/>
                <a:sym typeface="Calibri" panose="020F0502020204030204"/>
              </a:rPr>
              <a:t>rain various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machine learning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models to predict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match outcomes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 player</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performance.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4592</Words>
  <Application>WPS Presentation</Application>
  <PresentationFormat/>
  <Paragraphs>205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Trebuchet MS</vt:lpstr>
      <vt:lpstr>Calibri</vt:lpstr>
      <vt:lpstr>Microsoft YaHei</vt:lpstr>
      <vt:lpstr>Arial Unicode MS</vt:lpstr>
      <vt:lpstr>Office Theme</vt:lpstr>
      <vt:lpstr>Team Members</vt:lpstr>
      <vt:lpstr>IPL Data Analysis</vt:lpstr>
      <vt:lpstr>AGENDA</vt:lpstr>
      <vt:lpstr>PROBLEM	 STATEMENT</vt:lpstr>
      <vt:lpstr>PROJECT OVERVIEW</vt:lpstr>
      <vt:lpstr>WHO ARE THE END USERS?</vt:lpstr>
      <vt:lpstr>SOLUTION AND ITS VALUE PROPOSITION</vt:lpstr>
      <vt:lpstr>INNOVATIVE APPROACH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Provided By:R.B.SIVADHARSHINI Register Number:813821205304 Department:INFORMATION TECHNOLOGY College Name:Saranathan College of Engineering NM Id:rbsivadharshini3333@gmail.com(au244062)</dc:title>
  <dc:creator/>
  <cp:lastModifiedBy>rbsiv</cp:lastModifiedBy>
  <cp:revision>1</cp:revision>
  <dcterms:created xsi:type="dcterms:W3CDTF">2024-04-05T05:55:02Z</dcterms:created>
  <dcterms:modified xsi:type="dcterms:W3CDTF">2024-04-05T05:55:02Z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9CE91A567E3A4C1AA3E85D01E99203EA_12</vt:lpwstr>
  </property>
  <property fmtid="{D5CDD505-2E9C-101B-9397-08002B2CF9AE}" pid="5" name="KSOProductBuildVer">
    <vt:lpwstr>1033-12.2.0.13489</vt:lpwstr>
  </property>
</Properties>
</file>