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llywoodreporter.com/news/cinemacon-fandango-adds-500-" TargetMode="External" /><Relationship Id="rId2" Type="http://schemas.openxmlformats.org/officeDocument/2006/relationships/hyperlink" Target="https://www.multichannel.com/news/comcast-considers-internet-video-push-332553" TargetMode="Externa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1.SIVASANGARI.S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Lord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B.E Robotics and Automation - 3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Pre-trained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3E195-9CC6-B226-4E07-1B355A0F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49" y="1232452"/>
            <a:ext cx="11029615" cy="4673324"/>
          </a:xfrm>
        </p:spPr>
        <p:txBody>
          <a:bodyPr/>
          <a:lstStyle/>
          <a:p>
            <a:r>
              <a:rPr lang="en-US" dirty="0"/>
              <a:t>Barnes, “Disney Selling Film Tickets on Facebook, 2010. </a:t>
            </a:r>
          </a:p>
          <a:p>
            <a:r>
              <a:rPr lang="en-US" dirty="0" err="1"/>
              <a:t>Orwall</a:t>
            </a:r>
            <a:r>
              <a:rPr lang="en-US" dirty="0"/>
              <a:t>, “Theatres Plan Web Venture, 2000.
Bond. “Fandango. Movie Tickets, 2010.
</a:t>
            </a:r>
            <a:r>
              <a:rPr lang="en-US" dirty="0">
                <a:hlinkClick r:id="rId2"/>
              </a:rPr>
              <a:t>https://www.multichannel.com/news/comcast-considers-internet-video-push-332553</a:t>
            </a:r>
            <a:r>
              <a:rPr lang="en-US" dirty="0"/>
              <a:t> Edgerton, Gary. “The Multiplex: The Modern American Motion Picture Theater as Message.” Journal of Popular Film </a:t>
            </a:r>
            <a:r>
              <a:rPr lang="en-US"/>
              <a:t>and Television.</a:t>
            </a:r>
            <a:r>
              <a:rPr lang="en-US" dirty="0"/>
              <a:t>
Bond, Paul. 2013. “</a:t>
            </a:r>
            <a:r>
              <a:rPr lang="en-US" dirty="0" err="1"/>
              <a:t>CinemaCon</a:t>
            </a:r>
            <a:r>
              <a:rPr lang="en-US" dirty="0"/>
              <a:t>: Fandango Adds 500 Screens. Hollywood Reporter. April 16.
</a:t>
            </a:r>
            <a:r>
              <a:rPr lang="en-US" dirty="0">
                <a:hlinkClick r:id="rId3"/>
              </a:rPr>
              <a:t>https://www.hollywoodreporter.com/news/cinemacon-fandango-adds-500-</a:t>
            </a:r>
            <a:r>
              <a:rPr lang="en-US" dirty="0"/>
              <a:t> screens.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Siva sangari S Punitha</cp:lastModifiedBy>
  <cp:revision>29</cp:revision>
  <dcterms:created xsi:type="dcterms:W3CDTF">2021-05-26T16:50:10Z</dcterms:created>
  <dcterms:modified xsi:type="dcterms:W3CDTF">2024-04-30T13:41:54Z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