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90700" y="2982456"/>
            <a:ext cx="8610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STUDENT </a:t>
            </a:r>
            <a:r>
              <a:rPr lang="en-US" sz="2800" dirty="0" err="1"/>
              <a:t>NAME:Siva</a:t>
            </a:r>
            <a:r>
              <a:rPr lang="en-US" sz="2800" dirty="0"/>
              <a:t> </a:t>
            </a:r>
            <a:r>
              <a:rPr lang="en-US" sz="2800" dirty="0" err="1"/>
              <a:t>Ezhilmegalai</a:t>
            </a:r>
            <a:r>
              <a:rPr lang="en-US" sz="2800" dirty="0"/>
              <a:t> </a:t>
            </a:r>
          </a:p>
          <a:p>
            <a:r>
              <a:rPr lang="en-US" sz="2800" dirty="0"/>
              <a:t>REGISTER NO:122204054</a:t>
            </a:r>
          </a:p>
          <a:p>
            <a:r>
              <a:rPr lang="en-US" sz="2800" dirty="0"/>
              <a:t>DEPARTMENT:B.Com(Corporate Secretaryship)</a:t>
            </a:r>
          </a:p>
          <a:p>
            <a:r>
              <a:rPr lang="en-US" sz="2800" dirty="0"/>
              <a:t>COLLEGE:Shri Krishnaswamy college for women </a:t>
            </a:r>
          </a:p>
          <a:p>
            <a:r>
              <a:rPr lang="en-US" sz="2800" dirty="0"/>
              <a:t>           </a:t>
            </a:r>
            <a:endParaRPr lang="en-IN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1AC2C3-E9BF-19A0-8414-E5B22459A76A}"/>
              </a:ext>
            </a:extLst>
          </p:cNvPr>
          <p:cNvSpPr txBox="1"/>
          <p:nvPr/>
        </p:nvSpPr>
        <p:spPr>
          <a:xfrm>
            <a:off x="739775" y="1659285"/>
            <a:ext cx="608768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*Predictive Modeling:*1. Decision Trees/Random Forest: Identify factors predicting gender disparities in promotions or pay.2. Neural Networks: Model complex relationships between demographic and outcome variables.3. Gradient Boosting: Predict turnover intention or job satisfaction.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AB4007-BD01-0528-2AB1-7F091A8F9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" y="1695450"/>
            <a:ext cx="8128000" cy="387674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26FE37-01C5-551F-5263-D71C51FEB69B}"/>
              </a:ext>
            </a:extLst>
          </p:cNvPr>
          <p:cNvSpPr txBox="1"/>
          <p:nvPr/>
        </p:nvSpPr>
        <p:spPr>
          <a:xfrm>
            <a:off x="755332" y="1348800"/>
            <a:ext cx="610790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*Conclusion:*The Employee Gender Analysis revealed significant insights into the organization's gender demographics, pay equity, and diversity </a:t>
            </a:r>
            <a:r>
              <a:rPr lang="en-US" sz="3200" dirty="0" err="1"/>
              <a:t>metrics.This</a:t>
            </a:r>
            <a:r>
              <a:rPr lang="en-US" sz="3200" dirty="0"/>
              <a:t> conclusion summarizes key findings, recommendations, and business implications, providing a clear direction for organizational improvement.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Gender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88E8B-B899-1BD2-093E-0F0510CF5652}"/>
              </a:ext>
            </a:extLst>
          </p:cNvPr>
          <p:cNvSpPr txBox="1"/>
          <p:nvPr/>
        </p:nvSpPr>
        <p:spPr>
          <a:xfrm>
            <a:off x="834072" y="1253235"/>
            <a:ext cx="546377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/>
              <a:t>*Work-Life Balance*1. "Do male and female employees have differing needs and expectations regarding work-life balance?"2. "How can the organization support employees with caregiving responsibilities?"3. "Are there differences in male and female employees' utilization of flexible work arrangements?"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76275" y="1954589"/>
            <a:ext cx="7924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*Tools and Techniques:*1. Statistical software (e.g., R, SPSS)2. Data visualization tools (e.g., Tableau, Power BI)3. Survey design and analysis software (e.g., SurveyMonkey)4. Focus group and interview guidesThis project overview provides a clear framework for conducting a comprehensive employees' gender analysis.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BAC0C-EC65-5238-0246-E0093F0A5688}"/>
              </a:ext>
            </a:extLst>
          </p:cNvPr>
          <p:cNvSpPr txBox="1"/>
          <p:nvPr/>
        </p:nvSpPr>
        <p:spPr>
          <a:xfrm>
            <a:off x="745331" y="1398329"/>
            <a:ext cx="610790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These end-users will utilize the insights and recommendations from the Employees' Gender Analysis to:- Develop inclusive policies and programs- Improve diversity and inclusion metrics- Enhance employee engagement and retention- Drive business growth and competitiveness- Inform strategic decision-making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A0D883-5B1C-9979-651C-E607D6AE1730}"/>
              </a:ext>
            </a:extLst>
          </p:cNvPr>
          <p:cNvSpPr txBox="1"/>
          <p:nvPr/>
        </p:nvSpPr>
        <p:spPr>
          <a:xfrm>
            <a:off x="3245644" y="1988017"/>
            <a:ext cx="610790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*Success Metrics:*1. Increase in gender diversity metrics2. Improvement in employee engagement and satisfaction3. Reduction in turnover rates4. Growth in business revenue and competitiveness5. Positive feedback from clients and stakeholders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19C13-23D7-21E7-8187-9A06221AEFAB}"/>
              </a:ext>
            </a:extLst>
          </p:cNvPr>
          <p:cNvSpPr txBox="1"/>
          <p:nvPr/>
        </p:nvSpPr>
        <p:spPr>
          <a:xfrm>
            <a:off x="589359" y="1997839"/>
            <a:ext cx="796528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*Employment Variables:*1. Hire Date2. Job Level (e.g., entry-level, manager, executive)3. Job Function (e.g., sales, marketing, IT)4. Full-time/Part-time Status5. Tenure (length of service)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395537" y="1631406"/>
            <a:ext cx="861974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*WOW Factors:*
1. *Predictive Analytics*: Utilize machine learning algorithms to predict gender disparities in promotions, pay, and turnover, enabling proactive interventions.
2. *AI-powered Insights*: Leverage natural language processing (NLP) to analyze employee feedback and identify sentiment patterns, uncovering hidden concerns.
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701172-1842-9A39-362D-9060B7F465A6}"/>
              </a:ext>
            </a:extLst>
          </p:cNvPr>
          <p:cNvSpPr/>
          <p:nvPr/>
        </p:nvSpPr>
        <p:spPr>
          <a:xfrm>
            <a:off x="8529637" y="-3968353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emegalai20@gmail.com</cp:lastModifiedBy>
  <cp:revision>15</cp:revision>
  <dcterms:created xsi:type="dcterms:W3CDTF">2024-03-29T15:07:22Z</dcterms:created>
  <dcterms:modified xsi:type="dcterms:W3CDTF">2024-09-05T06:41:29Z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