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7BBE-5F00-67E3-C4A4-A7D5285B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4988D-3046-0A92-24C8-CC9C2F8F8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A7A4-65E7-8A60-1787-CCA80B2F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3187-C432-3F01-1A9B-BCFE6B58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7BDE-3AE4-7129-A9A6-B70AA73E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B94FCC77-054C-7037-79B9-14B794BDBE1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75329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38E2-BB5C-97F2-EC8F-C1D5AC03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9EC33-3731-526C-EAFD-F03AD1A47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834F-FAD8-F483-9007-89973F64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C943-BF89-EF74-9EC4-19965652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3CB8-81EB-CC21-3B78-BC27BCE6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85702133-7F66-CB07-B20F-902D3FD3E72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3744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B90E6-ABBB-9F47-8BF2-EA47FC265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B8C6-074D-EEA3-3C10-43123D69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76BA-BEB6-F09F-DC14-F0BB0158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0893-6161-E3C2-37D8-6267CB8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A0AB-813E-87B4-3264-0C9AC8AC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AD31A4F-C89D-2AF6-7C4D-DD94B2FA0E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313293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D827-B010-A7CF-BC79-C943ECA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69CE-0071-9D6B-80BE-1871717B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49A7-4B50-83D8-979D-50427440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E8AD-03DE-4EAC-0D3A-A318131C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B43D-8727-609B-1677-0E8D9632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27B56B0D-0D77-0798-2045-77F8BB27037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16445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560A-C0A7-3A90-1F1A-C8ECA9B4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9D5B-6D01-05C3-DC23-BAF6C941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4439-1902-72C5-CACD-64CAA291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BAD0-C3D7-9BB1-C204-C6C6F68A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8D8E-5D8F-9A93-271D-CCB8B766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875479F4-0A11-E344-5805-68BE5B26772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47054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3EC8-5F08-B253-FA71-61D0F24C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94A-C62A-7C23-2F8A-4500C8F54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53EB4-3900-3ABD-48B3-76B7326EB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D045B-B57F-C004-E604-9CD66D3D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33648-A281-DC8E-29A8-0E3C95E3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77893-8899-27F7-0BB4-0BE50701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EA4CF509-7E8C-660B-956C-1C377C8DBA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88245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C3CE-6937-A29C-D275-11766D46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E89D0-0C7E-5CA9-83DA-01717E6A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B289D-3DBE-8EB0-AAA9-2E6A3A2F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5D344-8B06-1767-515C-F9EA06D17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A1AB3-F993-EBAF-F53B-6BE5877A6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F01D5-8002-E1D3-217C-4B897A7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E49AA-78C5-ED7B-9268-6142D7CD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FE39E-5AE8-C072-3072-95817EBE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7DDCF479-687E-20DA-E9B6-663618DC84C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9717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12C7-BEB9-B10C-6DAB-9F3C8FE5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75292-6B7F-808A-67BE-5372FA8F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B9BF7-29A8-4727-5F1E-456B0E65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DA2C1-9A3D-2848-9411-8A3EB50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128495D3-1BE6-2081-AA61-CED3F86C58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596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35807-C4F0-8314-72C5-AE6BAEB0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EC508-D778-5749-0776-B82ED9F8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676-CA83-0782-7192-AEC5067A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40B4256-F252-D034-5F5C-224F55EE440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79337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AA4-E904-14DD-1485-093E48F9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F31C-6D9A-E4BA-0B81-7402F7DB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B1228-6043-4E4B-8D96-2B33C67F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6C36-4554-18EE-4F0E-BC0339D0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6CC5-90DB-27D2-1BA2-EC012E40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A9E4-C363-E0C6-AAB0-FCBFEC5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8E7E45B5-57D4-4B5B-7F6B-BDDDBA36A56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624629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2D23-4209-09E9-8A5F-05CDA67C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9B6DF-07DE-D3F9-54DF-B77D3BA65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6A9E-7D45-8124-F626-4F02239AD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9A11-2583-740B-FFB1-0E00EAF1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A4BA-27ED-F9AB-4DDC-119D8D8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B128-1A6A-D249-1515-09395BA7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27F1D6FE-5426-6B6D-C3EE-C6DDD153C25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07041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C3EC1-9E10-030E-6335-103B1AC9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51D6D-48E5-E6EB-080C-10A65BD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8EF8-E1B2-0092-7CF0-6EDC8084C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1492E-99D1-4CB7-AB18-50A66428D3B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0C35-5C75-8DC2-D76A-B0B8E40DC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BF26-1E80-CC30-E5A9-93E9384A4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76669-559D-4FD1-9F00-3AB269D64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5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62DD-1F04-8156-1EF6-36F477EB2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32ADB-5AB7-21A2-33CC-2F69FF2F7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Sivaganes K C - 4312</a:t>
            </a:r>
          </a:p>
        </p:txBody>
      </p:sp>
    </p:spTree>
    <p:extLst>
      <p:ext uri="{BB962C8B-B14F-4D97-AF65-F5344CB8AC3E}">
        <p14:creationId xmlns:p14="http://schemas.microsoft.com/office/powerpoint/2010/main" val="6480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7E8F4-5043-B7C5-F743-8366FA0C1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B01-A990-2192-5759-47FC2F13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9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76E7FFC-940A-E680-CDB3-B2585B8EF081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7F53E7-9658-3F85-CB5B-F7B885B3A16B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4CD7573-F8B1-DC4F-242D-C4F0E4CC2E93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CE093-3500-91D9-6F2F-350034C3AF1F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295547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FD2BA-5A3C-EBED-A134-EBAD2FAF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1534-08DA-187E-D5BE-DB6F9C6B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81432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10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D031E47-D8E1-19B7-3038-6B85386E9977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E963D34-E626-5B4B-800C-F74FB740F93E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3FC62D9-4FA8-BD5F-875F-2BB56025B91C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7AA3D-8D74-487F-5F19-A2A51BC8F09D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24470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498FF-9649-A4BD-D852-11E1CFF0A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E64C-D7A9-D829-A4DE-03607F84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11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D81E372-1A52-5E79-2772-B087B4E8408F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5CA60AD-FD5A-931E-0A9C-3815E22E63CD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79900DC-0E87-92B4-AB5F-BF87BF5F5583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6C03B-8EDC-7178-DE07-F3A83E28D3A4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358337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A9D4-2CF0-3413-7D69-48E3DD5CA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E2F2-0CE8-17AA-535B-F38A5B1B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12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6DB32A2-F721-ACB1-86B7-769D0835E62B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C7B49BC-3061-519D-D3E2-DD5EC90A2308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275F9F-29CB-3C03-1DB0-F6306FF136C0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1EF1A-CF39-9399-9C78-5EC13AB61AC7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130062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35C72-9376-9A11-F1D4-3B2E2532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0D0-1BD8-B66A-128B-8CC8557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13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C639D6B-6E49-29A7-E624-EBB980CB6C7B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8217ACD-B2F9-9381-D5BA-3A951213DA94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6533A60-7D90-2227-C90B-34E34AF93587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48EB9-E200-F98F-A8B0-B44CE6DAED03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287581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3BC43-5CB6-92D4-792C-91D94665C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2F87-61AB-0BA0-FEB1-038E0850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14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2558A7A-46B1-D591-E970-7636812AA292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5054438-2469-590D-C8B4-DCE358C10056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D50A79-EC85-0094-C2F6-8552B3C3951C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1C96A-5DDA-4CDE-E2DC-817148826235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13243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7C2A-7794-FDFB-6056-A53223F93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9DE-BBFA-EEDB-90A0-55BD6460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15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1AE100F-2EA7-63DC-229D-921198E804F5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CAABEF7-8F0D-10E3-661D-52B315E52289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6D10B3A-1BA9-B12A-116B-04DED28FCEC5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E64A0-CB7E-1B73-21C1-97FC104EB797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170657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EAD06-E740-E1E1-25B7-F9033E09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382A-7C4B-B8D6-0E1D-B6D91B5B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16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8C0E1A6-DCD0-969C-5B56-F514C4F2E714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3C7A790-6463-8425-660E-578235409745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E3A035C-7C39-396E-B047-C99FE675291C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94ABB-E808-2071-5345-FDBAD0E42038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315644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84C62-EF0B-A308-DF70-26E417B32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0550-4211-CE06-633F-DCEEC3F3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17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5322D54-83D8-97D1-5329-3CB813304F04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D21E6B4-10B3-1918-776C-03B4E9803427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5CFA2B2-7527-5B57-8481-B3AA17C630A7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27F46-C38D-A545-6C59-B482E0386BF3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343756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D6FBB-B6DD-31D4-26E3-C65B9DD1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CF6A-9F01-E9AC-788E-0439EA15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18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8D13BC1-5268-089E-02EA-B85CF85E397A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9480C9E-F257-E66D-8BEE-987012545DB3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5890573-6657-CEF7-0AD2-DB2D318AFAD0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043BF-106E-D3CD-81C4-A9ADAA9CDC4E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13390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CD5-EDA6-A288-D1E7-2E9304B9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2AAE7B1-B7ED-684C-F8BC-8F623B142909}"/>
              </a:ext>
            </a:extLst>
          </p:cNvPr>
          <p:cNvSpPr/>
          <p:nvPr/>
        </p:nvSpPr>
        <p:spPr>
          <a:xfrm>
            <a:off x="6492240" y="365124"/>
            <a:ext cx="5577840" cy="1880235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Data in the initial table was filtered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2"/>
                </a:solidFill>
              </a:rPr>
              <a:t>Publish_date</a:t>
            </a:r>
            <a:r>
              <a:rPr lang="en-IN" dirty="0">
                <a:solidFill>
                  <a:schemeClr val="tx2"/>
                </a:solidFill>
              </a:rPr>
              <a:t> and </a:t>
            </a:r>
            <a:r>
              <a:rPr lang="en-IN" dirty="0" err="1">
                <a:solidFill>
                  <a:schemeClr val="tx2"/>
                </a:solidFill>
              </a:rPr>
              <a:t>trending_date</a:t>
            </a:r>
            <a:r>
              <a:rPr lang="en-IN" dirty="0">
                <a:solidFill>
                  <a:schemeClr val="tx2"/>
                </a:solidFill>
              </a:rPr>
              <a:t> were not formatted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All the data are unique, even the same titled videos have different channel names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BADB0FD-1377-FF4E-71AA-43D60A4E9751}"/>
              </a:ext>
            </a:extLst>
          </p:cNvPr>
          <p:cNvSpPr/>
          <p:nvPr/>
        </p:nvSpPr>
        <p:spPr>
          <a:xfrm>
            <a:off x="6421120" y="2545080"/>
            <a:ext cx="5648960" cy="2067562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Select the </a:t>
            </a:r>
            <a:r>
              <a:rPr lang="en-IN" dirty="0" err="1">
                <a:solidFill>
                  <a:schemeClr val="tx2"/>
                </a:solidFill>
              </a:rPr>
              <a:t>publish_date</a:t>
            </a:r>
            <a:r>
              <a:rPr lang="en-IN" dirty="0">
                <a:solidFill>
                  <a:schemeClr val="tx2"/>
                </a:solidFill>
              </a:rPr>
              <a:t> and </a:t>
            </a:r>
            <a:r>
              <a:rPr lang="en-IN" dirty="0" err="1">
                <a:solidFill>
                  <a:schemeClr val="tx2"/>
                </a:solidFill>
              </a:rPr>
              <a:t>trending_date</a:t>
            </a:r>
            <a:r>
              <a:rPr lang="en-IN" dirty="0">
                <a:solidFill>
                  <a:schemeClr val="tx2"/>
                </a:solidFill>
              </a:rPr>
              <a:t> and click number format and format it as date(DD:MM:YYYY)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Count the null values using COUNTBLANK()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Remove the duplicates by selecting the table and clicking the remove date duplicates in data tools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94DBC96-5B9D-988E-AE90-CFBCDE43A9C6}"/>
              </a:ext>
            </a:extLst>
          </p:cNvPr>
          <p:cNvSpPr/>
          <p:nvPr/>
        </p:nvSpPr>
        <p:spPr>
          <a:xfrm>
            <a:off x="6421120" y="4725036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There are ZERO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Duplicates were also ZERO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DD139-A0E5-AE2F-5FA1-CCB169C1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890"/>
            <a:ext cx="5770881" cy="1602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0478F2-542C-24A9-BE07-3300D01469DE}"/>
              </a:ext>
            </a:extLst>
          </p:cNvPr>
          <p:cNvSpPr txBox="1"/>
          <p:nvPr/>
        </p:nvSpPr>
        <p:spPr>
          <a:xfrm>
            <a:off x="396240" y="1920240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snippet:</a:t>
            </a:r>
          </a:p>
        </p:txBody>
      </p:sp>
    </p:spTree>
    <p:extLst>
      <p:ext uri="{BB962C8B-B14F-4D97-AF65-F5344CB8AC3E}">
        <p14:creationId xmlns:p14="http://schemas.microsoft.com/office/powerpoint/2010/main" val="63933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6002E-2BE3-19B0-2B45-2EE89E4B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00D4-C41D-A6B1-8E9B-C3999F99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19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7FA814-66B8-9FC5-6CFC-37B7FAE91D17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C346261-C647-475E-A7E7-A2650A6D9BAE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BDFD45B-3BFA-2D84-92A8-2B915E815BB7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FB7C6-69D8-FB2E-77F2-3123570C4292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398312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D53E4-5AD0-CFBC-AB97-90594B1D7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BEC6-B307-238F-D559-01AB311A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7838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20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5E641D-7695-3A15-A96D-E7338DB5CC89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D7F2368-7EEA-AD50-01F8-5B4972BFBC0C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6FC20B7-2D26-12B6-050F-EA7362313B7B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396D0-2C05-0099-5CAE-7DEDCBF6F6D0}"/>
              </a:ext>
            </a:extLst>
          </p:cNvPr>
          <p:cNvSpPr txBox="1"/>
          <p:nvPr/>
        </p:nvSpPr>
        <p:spPr>
          <a:xfrm>
            <a:off x="1158240" y="244856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excel</a:t>
            </a:r>
          </a:p>
        </p:txBody>
      </p:sp>
    </p:spTree>
    <p:extLst>
      <p:ext uri="{BB962C8B-B14F-4D97-AF65-F5344CB8AC3E}">
        <p14:creationId xmlns:p14="http://schemas.microsoft.com/office/powerpoint/2010/main" val="244070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5AF95-DC10-0238-4A78-B964C2BC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704E-532C-9850-AEB9-EC5A309C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0A7B1E9-41A0-B348-1D98-120FE7FB4A7F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IN" dirty="0">
                <a:solidFill>
                  <a:schemeClr val="tx2"/>
                </a:solidFill>
              </a:rPr>
              <a:t>In general ,it takes average of 2.3 days for a video to get trend</a:t>
            </a:r>
          </a:p>
          <a:p>
            <a:r>
              <a:rPr lang="en-IN" dirty="0">
                <a:solidFill>
                  <a:schemeClr val="tx2"/>
                </a:solidFill>
              </a:rPr>
              <a:t>Channel named </a:t>
            </a:r>
            <a:r>
              <a:rPr lang="en-IN" sz="18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Wrestling Reality’s average tops at 0 days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1238643-1FC2-656E-CB69-6B5CCD8718F0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r>
              <a:rPr lang="en-IN" dirty="0">
                <a:solidFill>
                  <a:schemeClr val="tx2"/>
                </a:solidFill>
              </a:rPr>
              <a:t>Calculate the time difference by subtracting </a:t>
            </a:r>
            <a:r>
              <a:rPr lang="en-IN" dirty="0" err="1">
                <a:solidFill>
                  <a:schemeClr val="tx2"/>
                </a:solidFill>
              </a:rPr>
              <a:t>trending_date</a:t>
            </a:r>
            <a:r>
              <a:rPr lang="en-IN" dirty="0">
                <a:solidFill>
                  <a:schemeClr val="tx2"/>
                </a:solidFill>
              </a:rPr>
              <a:t> and </a:t>
            </a:r>
            <a:r>
              <a:rPr lang="en-IN" dirty="0" err="1">
                <a:solidFill>
                  <a:schemeClr val="tx2"/>
                </a:solidFill>
              </a:rPr>
              <a:t>Publish_date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Create pivot table and find the average and top channels which takes lesser days to trend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0176213-262E-5BC9-DDBA-115063DCF887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r>
              <a:rPr lang="en-IN" dirty="0">
                <a:solidFill>
                  <a:schemeClr val="tx2"/>
                </a:solidFill>
              </a:rPr>
              <a:t>Used PIVOT TABLE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DADFE-AABC-BC66-7E65-4A9E046E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794385"/>
            <a:ext cx="2848373" cy="321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C4B2A-81BA-1173-7F55-4B8D5BEC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4171575"/>
            <a:ext cx="617306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2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AA751-48E8-03D4-8D0F-0A21C3086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059-02CD-86B3-F5A6-18D0319F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D726CA-2EC6-592E-0E42-D2DDAEAA71D2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IN" b="1" dirty="0">
                <a:solidFill>
                  <a:schemeClr val="tx2"/>
                </a:solidFill>
              </a:rPr>
              <a:t>Entertainment category has the highest average number of views and engagement rate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A81230A-A895-EBFB-15DE-890FA6738358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r>
              <a:rPr lang="en-IN" dirty="0">
                <a:solidFill>
                  <a:schemeClr val="tx2"/>
                </a:solidFill>
              </a:rPr>
              <a:t>Find category name using </a:t>
            </a:r>
            <a:r>
              <a:rPr lang="en-IN" dirty="0" err="1">
                <a:solidFill>
                  <a:schemeClr val="tx2"/>
                </a:solidFill>
              </a:rPr>
              <a:t>xlookup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Then calculate the engagement rate</a:t>
            </a:r>
          </a:p>
          <a:p>
            <a:r>
              <a:rPr lang="en-IN" dirty="0">
                <a:solidFill>
                  <a:schemeClr val="tx2"/>
                </a:solidFill>
              </a:rPr>
              <a:t>Finally look for the ratio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1536A49-0BA9-872F-28D7-6AC5B06B8C5A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D2EA7-8BE4-4273-095A-1BCD3AE2E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46690"/>
              </p:ext>
            </p:extLst>
          </p:nvPr>
        </p:nvGraphicFramePr>
        <p:xfrm>
          <a:off x="6817360" y="5100320"/>
          <a:ext cx="4897120" cy="108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949">
                  <a:extLst>
                    <a:ext uri="{9D8B030D-6E8A-4147-A177-3AD203B41FA5}">
                      <a16:colId xmlns:a16="http://schemas.microsoft.com/office/drawing/2014/main" val="2931285560"/>
                    </a:ext>
                  </a:extLst>
                </a:gridCol>
                <a:gridCol w="4244171">
                  <a:extLst>
                    <a:ext uri="{9D8B030D-6E8A-4147-A177-3AD203B41FA5}">
                      <a16:colId xmlns:a16="http://schemas.microsoft.com/office/drawing/2014/main" val="3443017217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xlookup 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=XLOOKUP(E2,Category!$A$1:$A$33,Category!$B$1:$B$33,"n/a")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0524230"/>
                  </a:ext>
                </a:extLst>
              </a:tr>
              <a:tr h="433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Engagement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=(H4/$H$21)+(I4/$I$21)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779573"/>
                  </a:ext>
                </a:extLst>
              </a:tr>
              <a:tr h="220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Ratio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=(H4+I4)/G4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88079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A305474-EE8A-AF9B-FFF2-7CE6E003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07" y="950695"/>
            <a:ext cx="6271727" cy="2805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C588B3-D8C0-79FC-5A64-836BF31E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92" y="4312920"/>
            <a:ext cx="5631528" cy="14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1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67C97-5F19-0778-766F-43D5F4A3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BBEB-1A57-F570-8E05-7D3038E8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1977B07-7FDA-EF6C-FE86-64C748299F45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IN" dirty="0">
                <a:solidFill>
                  <a:schemeClr val="tx2"/>
                </a:solidFill>
              </a:rPr>
              <a:t>Using pivot category with videos are calculated</a:t>
            </a:r>
          </a:p>
          <a:p>
            <a:r>
              <a:rPr lang="en-IN" dirty="0">
                <a:solidFill>
                  <a:schemeClr val="tx2"/>
                </a:solidFill>
              </a:rPr>
              <a:t>Category is found by using </a:t>
            </a:r>
            <a:r>
              <a:rPr lang="en-IN" dirty="0" err="1">
                <a:solidFill>
                  <a:schemeClr val="tx2"/>
                </a:solidFill>
              </a:rPr>
              <a:t>xlookup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167FB6B-F15C-518E-4EB6-DF72373E1111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r>
              <a:rPr lang="en-IN" dirty="0">
                <a:solidFill>
                  <a:schemeClr val="tx2"/>
                </a:solidFill>
              </a:rPr>
              <a:t>Use X lookup to find the category</a:t>
            </a:r>
          </a:p>
          <a:p>
            <a:r>
              <a:rPr lang="en-IN" dirty="0">
                <a:solidFill>
                  <a:schemeClr val="tx2"/>
                </a:solidFill>
              </a:rPr>
              <a:t>Using filter and pivot to find category wise channels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1320A10-4506-A8C9-3C54-C95F17E38E73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961606-3375-0E66-8750-F83E5257B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66992"/>
              </p:ext>
            </p:extLst>
          </p:nvPr>
        </p:nvGraphicFramePr>
        <p:xfrm>
          <a:off x="6785610" y="5450205"/>
          <a:ext cx="5194300" cy="31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4300">
                  <a:extLst>
                    <a:ext uri="{9D8B030D-6E8A-4147-A177-3AD203B41FA5}">
                      <a16:colId xmlns:a16="http://schemas.microsoft.com/office/drawing/2014/main" val="4291413861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=FILTER('YouTube data'!$D$2:$D$16308,'YouTube data'!$E$2:$E$16308='Task 4'!A2)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856469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=XLOOKUP(A2,Category!$A$1:$A$33,Category!$B$1:$B$33,"N/A")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44842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7001B7-7DCE-20A8-62CE-9BA3EB04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035686"/>
            <a:ext cx="6261547" cy="1179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B8273-A32E-B671-7F2A-1579DB81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" y="2884170"/>
            <a:ext cx="6726475" cy="2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FBC79-D616-EA83-3B87-19E59AAD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03E8-D2D6-0E6F-0424-4D082C8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33C6BA0-4C28-11CF-803A-B142CA2F1BD1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IN" dirty="0"/>
              <a:t>Key values are created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3EC700A-ACAE-536D-B8E4-8EAD564A0492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r>
              <a:rPr lang="en-IN" dirty="0" err="1"/>
              <a:t>Textjoin</a:t>
            </a:r>
            <a:endParaRPr lang="en-IN" dirty="0"/>
          </a:p>
          <a:p>
            <a:r>
              <a:rPr lang="en-IN" dirty="0" err="1"/>
              <a:t>concat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77A300D-C9F8-8B16-AD74-9F4FAA16E49C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=TEXTJOIN("-",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TRUE,'YouTube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data'!E2,CONCAT('YouTube data'!C2:D2))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058A4-AADA-3B6F-8D71-D1ED843E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061844"/>
            <a:ext cx="565864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3A119-E9C4-A346-C5B0-020D1BDE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2992-3085-6552-F368-169A011F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D4DD807-EBA9-D6B7-2C19-402AC0DA4A17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IN" dirty="0">
                <a:solidFill>
                  <a:schemeClr val="tx2"/>
                </a:solidFill>
              </a:rPr>
              <a:t>Videos is comments enabled performs good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9F52D58-E0F8-679A-9585-6C65D10AE867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Took comment disabled date’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DDC9FC-8DDE-6E1E-F66D-496A1ADB9438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Used PIVOT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38337-3C45-8C9A-6EEC-C76C9D4E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2" y="2077085"/>
            <a:ext cx="481079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4D990-6CCC-1C55-DA32-9B80D750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06C5-4206-FCAE-9963-0865B60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7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27301E-5107-DD19-CEDF-6B65721378A8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A9B04CB-1765-0154-6F5E-D5139271705C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00204A4-41D8-58F4-D654-1005CCA41431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A3507-EE05-A5C1-3310-57B09252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9" y="1443700"/>
            <a:ext cx="6148459" cy="35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FA001-F31A-38DF-3F1D-3627F92D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D201-7E09-B59A-16AA-0F22DF1C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00025"/>
            <a:ext cx="2580640" cy="594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8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621EB17-BE76-F607-1E67-084158609485}"/>
              </a:ext>
            </a:extLst>
          </p:cNvPr>
          <p:cNvSpPr/>
          <p:nvPr/>
        </p:nvSpPr>
        <p:spPr>
          <a:xfrm>
            <a:off x="6695440" y="36512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04F27F4-56E5-E6B1-206A-6C43FE7ABCE3}"/>
              </a:ext>
            </a:extLst>
          </p:cNvPr>
          <p:cNvSpPr/>
          <p:nvPr/>
        </p:nvSpPr>
        <p:spPr>
          <a:xfrm>
            <a:off x="6695440" y="2545080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3369364-7540-3E65-BEDB-1C44FF0881B0}"/>
              </a:ext>
            </a:extLst>
          </p:cNvPr>
          <p:cNvSpPr/>
          <p:nvPr/>
        </p:nvSpPr>
        <p:spPr>
          <a:xfrm>
            <a:off x="6695440" y="4725035"/>
            <a:ext cx="5374640" cy="176784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62FFD-A0D0-5039-9CC0-210A922F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66" y="2083759"/>
            <a:ext cx="503942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6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62d00e6d-9663-4de1-b934-abd7f2206bd2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C9C1393E-3664-4F5E-B378-3A3297BBD958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485</Words>
  <Application>Microsoft Office PowerPoint</Application>
  <PresentationFormat>Widescreen</PresentationFormat>
  <Paragraphs>313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Microsoft Sans Serif</vt:lpstr>
      <vt:lpstr>Times New Roman</vt:lpstr>
      <vt:lpstr>Office Theme</vt:lpstr>
      <vt:lpstr>Excel final assessment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</dc:title>
  <dc:creator>Sivaganes K C</dc:creator>
  <cp:keywords>Classification=LV_C0NF1D3NT1AL</cp:keywords>
  <cp:lastModifiedBy>Sivaganes K C</cp:lastModifiedBy>
  <cp:revision>1</cp:revision>
  <dcterms:created xsi:type="dcterms:W3CDTF">2024-02-28T07:40:59Z</dcterms:created>
  <dcterms:modified xsi:type="dcterms:W3CDTF">2024-02-28T12:10:27Z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62d00e6d-9663-4de1-b934-abd7f2206bd2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