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Sivaganesh</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Sivanthi adityanar</a:t>
            </a:r>
            <a:r>
              <a:rPr b="1" lang="en-US" sz="2000">
                <a:solidFill>
                  <a:srgbClr val="1482AB"/>
                </a:solidFill>
                <a:latin typeface="Arial"/>
                <a:ea typeface="Arial"/>
                <a:cs typeface="Arial"/>
                <a:sym typeface="Arial"/>
              </a:rPr>
              <a:t> College Of Engineering</a:t>
            </a:r>
            <a:endParaRPr b="1" sz="2000">
              <a:solidFill>
                <a:srgbClr val="1482AB"/>
              </a:solidFill>
              <a:latin typeface="Arial"/>
              <a:ea typeface="Arial"/>
              <a:cs typeface="Arial"/>
              <a:sym typeface="Arial"/>
            </a:endParaRPr>
          </a:p>
          <a:p>
            <a:pPr indent="-457200" lvl="0" marL="457200" marR="0" rtl="0" algn="l">
              <a:spcBef>
                <a:spcPts val="0"/>
              </a:spcBef>
              <a:spcAft>
                <a:spcPts val="0"/>
              </a:spcAft>
              <a:buClr>
                <a:srgbClr val="1482AB"/>
              </a:buClr>
              <a:buSzPts val="2000"/>
              <a:buFont typeface="Arial"/>
              <a:buAutoNum type="arabicPeriod"/>
            </a:pPr>
            <a:r>
              <a:rPr b="1" lang="en-US" sz="2000">
                <a:solidFill>
                  <a:srgbClr val="1482AB"/>
                </a:solidFill>
              </a:rPr>
              <a:t>B.Tech IT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