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277" r:id="rId4"/>
    <p:sldId id="399" r:id="rId5"/>
    <p:sldId id="400" r:id="rId6"/>
    <p:sldId id="401" r:id="rId7"/>
    <p:sldId id="402" r:id="rId8"/>
    <p:sldId id="413" r:id="rId9"/>
    <p:sldId id="415" r:id="rId10"/>
    <p:sldId id="410" r:id="rId11"/>
    <p:sldId id="416" r:id="rId12"/>
    <p:sldId id="405" r:id="rId13"/>
    <p:sldId id="406" r:id="rId14"/>
    <p:sldId id="4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6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8" y="32359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79076" y="1681213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SEPCIALIZATION IN</a:t>
            </a:r>
          </a:p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39574" y="365009"/>
            <a:ext cx="84770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for Political Campaigns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2147" y="4516990"/>
            <a:ext cx="3630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IN" sz="1600" dirty="0"/>
              <a:t>22BAI71302 </a:t>
            </a:r>
            <a:r>
              <a:rPr lang="en-IN" sz="1600" dirty="0" err="1"/>
              <a:t>Deshaveni</a:t>
            </a:r>
            <a:r>
              <a:rPr lang="en-IN" sz="1600" dirty="0"/>
              <a:t> </a:t>
            </a:r>
            <a:r>
              <a:rPr lang="en-IN" sz="1600"/>
              <a:t>Akshar Rao</a:t>
            </a:r>
            <a:endParaRPr lang="en-IN" sz="1600" dirty="0"/>
          </a:p>
          <a:p>
            <a:r>
              <a:rPr lang="en-US" sz="1600" dirty="0"/>
              <a:t>22BAI71074 </a:t>
            </a:r>
            <a:r>
              <a:rPr lang="en-IN" sz="1600" dirty="0" err="1"/>
              <a:t>Madishetty</a:t>
            </a:r>
            <a:r>
              <a:rPr lang="en-IN" sz="1600" dirty="0"/>
              <a:t> </a:t>
            </a:r>
            <a:r>
              <a:rPr lang="en-US" sz="1600" dirty="0"/>
              <a:t>Soumith</a:t>
            </a:r>
          </a:p>
          <a:p>
            <a:r>
              <a:rPr lang="en-IN" sz="1600" dirty="0"/>
              <a:t>22BAI71236 </a:t>
            </a:r>
            <a:r>
              <a:rPr lang="en-IN" sz="1600" dirty="0" err="1"/>
              <a:t>Devisetti</a:t>
            </a:r>
            <a:r>
              <a:rPr lang="en-IN" sz="1600" dirty="0"/>
              <a:t> Guru Sai</a:t>
            </a:r>
            <a:endParaRPr lang="en-US" sz="1600" dirty="0"/>
          </a:p>
          <a:p>
            <a:r>
              <a:rPr lang="en-IN" sz="1600" dirty="0"/>
              <a:t>22BAI70360 </a:t>
            </a:r>
            <a:r>
              <a:rPr lang="en-IN" sz="1600" dirty="0" err="1"/>
              <a:t>Kothalanka</a:t>
            </a:r>
            <a:r>
              <a:rPr lang="en-IN" sz="1600" dirty="0"/>
              <a:t> Siva Ganesh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708145" y="4836521"/>
            <a:ext cx="307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Navjeet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41251B-DD83-72A2-4583-84991DAB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7464"/>
            <a:ext cx="108061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effectively captures and predicts public mood during elections.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models combined with TF-IDF features deliver the best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Political strategists can use social media sentiment to modify campaigns and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provides scalable and rapid analysis of large datasets,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for fast-changing social media trends.</a:t>
            </a:r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748CF9-AFD0-4504-D6EF-625E0ABE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2031"/>
            <a:ext cx="1077730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Models: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models like BERT, LSTM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better context understanding.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Language Integration: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analysis to Hindi, Telugu, and Marathi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tweets to include wider demographics.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Sentiment Monitoring: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dashboards that track voter sentiment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during elections.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 and Spam Detection: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out artificial accounts to ensure genuine sentiment analysis.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Sentiment Analysis: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sentiments based on leaders, policies,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events separately.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81C57A-3139-9636-A481-6DDAA8C7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EA7-712B-A9A6-27F5-BF838734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87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1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82339-2E30-F9C3-6443-8C5F04F7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B525DAB-A64C-FE78-EEB3-B2FE9B1C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64" y="1370573"/>
            <a:ext cx="1142841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= major platform for political conversation.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= crucial for understanding voter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allows us to quantify public emotions—positive, negative, or neutral.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political parties, strategists, and researchers understand the prevailing public opinion during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 Indian elections, especially the BJP and Congress, 2019.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classify them into positive, negative, and neutral sentiments using Machine Learning models.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3ABBA7-4519-E0AF-EC3A-5586B9FDC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6225"/>
            <a:ext cx="10949932" cy="461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Political Sentiment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Tweets often contain slang, sarcasm, abbreviations, and multilingual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Sentiments on social media change rapidly, requiring dynamic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 for Indian political sentiments are limited compared to global datasets.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focuses mainly on global political datasets,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Neglecting regional political contexts like India’s.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machine learning models accurately capture and predict voter sentiment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oisy and diverse political tweet 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1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01D087-B855-04A4-4C92-6EB97978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5" y="1407103"/>
            <a:ext cx="1046793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machine learning models that can accurately classify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of political tweets.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 real-world political tweet data from Indian elections.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TF-IDF and Bag of Words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techniques for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multiple machine learning models like Logistic Regression, Decision Trees,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SVM, Naive Bayes,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these models to find the most effective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and interpret the dominant themes, parties, and sentiment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EBEA4-CB28-F072-D17E-F718805E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28F5-59F5-831D-6A1D-E015453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340B5-6E7B-9A85-7736-D9190E86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915C7D-446B-C211-CEE9-2CD0E3122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6409"/>
            <a:ext cx="10714985" cy="445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Kaggle’s Indian Election Tweets (2019) - 79,730 tweets (BJP: 49,478 and Congress: 30,253).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text (removing URLS, mentions, hashtags, emojis).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removal, stemming, lemmatization.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Vectorizer, Bag of Words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Decision Tree, Naive Bayes,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Linear SVC.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effective algorithm for binary and multi-class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sigmoid activation function to predict the probability of sentiment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E6A8-A98E-64FB-1467-05603CA4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C0258-E660-E408-2725-E350F81A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63F9AA-CDBC-3395-F2E6-E78997BC6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1071"/>
            <a:ext cx="11074057" cy="453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Bayes' Theorem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assumes independence between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effective for text classification tasks (even if the independence assumption is not fully true).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a tree-like structure where each node represents a decision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on features.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ensemble technique based on boosting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weak learners (small decision trees).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SVC (Support Vector Classifier):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for high-dimensional sparse datasets like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Annotation: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VADER for assigning positive, negative, or neutral sentiment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9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DC32B-C155-0580-9909-1A5B185FC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5655-3F80-F159-774F-E4FC7276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4C9F-D734-8C5C-CD10-8CF6FB7A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399F86-D493-6073-AD97-6F1052676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1187"/>
            <a:ext cx="840741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(TF-IDF) achieved the highest accuracy of 93.40%.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Linear SVC performed moderately well (~82.7%).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Naive Bayes had lower performance (79.85% and 74.10%).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BJP-related tweets had higher engagement and sentiment polarity.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keywords: "Modi", "Rahul Gandhi", "BJP", "Congress", "vote", "elections".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tweets during elections were positive.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 Charts: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+ Decision Tree &gt; 93%.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+ Logistic Regression ≈ 82%.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Distribution Charts: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&gt; Negative &gt; Neutral.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true positive and true negative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0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8799-EC8F-23ED-AC9F-750F04F8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9322A-3CED-4B79-AE1B-D6104FC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F93D36-35A0-FB35-B6EC-816A444A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6" y="4129345"/>
            <a:ext cx="906613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ML Models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 clean heading and show this graph as the center of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 the graph, write a 2-line analysis: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outperforms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others with 93.40%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accuracy.Logistic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Regression and Linear SVC show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comparable results (~82%).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6D347-3834-1BA7-38EF-1AF200E3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76" y="435831"/>
            <a:ext cx="6209688" cy="3693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300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7393</TotalTime>
  <Words>881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Casper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PowerPoint Presentation</vt:lpstr>
      <vt:lpstr>Results and Outputs</vt:lpstr>
      <vt:lpstr>PowerPoint Presentation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Akshar rao</cp:lastModifiedBy>
  <cp:revision>499</cp:revision>
  <dcterms:created xsi:type="dcterms:W3CDTF">2019-01-09T10:33:58Z</dcterms:created>
  <dcterms:modified xsi:type="dcterms:W3CDTF">2025-04-28T17:18:45Z</dcterms:modified>
</cp:coreProperties>
</file>