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65E-086F-DEA8-DC2F-6D060D735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4D43E-1277-EF87-0E5D-66CB6AC3D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E1F3-B615-02F1-5BB7-1B9180B9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7E0F-E9D4-A124-74E8-0DB7986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B16-6ECB-3000-FD28-F0778291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F961-972B-0633-2B75-E41DB07E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82EC-4430-9997-6CC7-8842826C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CEC8-23EE-5F97-1BC9-7864D5B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33E1-1300-66EA-E144-4E1062B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3E6F7-DF0C-A539-B0E9-448A5110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0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41290-B669-7264-A28F-87F36A210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6E00-B84C-61B3-EFCA-39D367A5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FB47-0235-5111-2E52-FC16B404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CF33-4174-B2AB-8246-518DD657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4DDAA-087D-9E19-EBDE-B6DE85CD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40E2-08DA-5B70-1F91-214C173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0681-B8E5-DA5A-8342-61C28FEE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DA0D-245E-8306-A209-7677E1ED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CADE-C9F5-C241-1ADB-6F60CCC8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252F-C236-96B1-DE40-7104963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CBD-9298-32E5-778B-DBE66D2C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7C29-4006-DA02-262A-8419F85E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F907-6228-7DC7-4FA0-F8C95141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8B5E-7CF6-6DD9-0724-E706A0CF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B509-4172-57F2-807B-58310370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9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9F1D-827A-45DA-B94A-F8511F5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AF24-9D62-E551-EEBB-1375EB016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83970-44FF-C3B0-E059-805B3B2C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AC75D-B4B6-9991-D877-A245EBFE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026D7-EB68-ECE6-80BA-B3C12D9A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1F6D9-86EE-349D-F2DC-0D5DBE39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E7-EA9A-B461-A82B-96688981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E651-5CD7-8231-AFFA-1045DB58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EF5CD-0BD6-328A-CE44-8B6D2A13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A25C-2A5F-4A79-A14B-4CCC01DA8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ECB87-B553-62C4-268B-A8DA09B19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28890-A675-2B6D-ECEE-3FDA7D01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6779F-27F5-B77E-6A9D-2207EF13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36527-70EC-E2D2-DC79-3BFEBE3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92-4AED-68AC-7A0E-37765E40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392AD-E48B-CDD3-F290-48BC5208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53459-70B4-0A5C-9B1F-160F9586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0C92C-84A1-08C7-5084-7C7FB178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49141-60C0-06A9-DAE4-CE8C15F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464C3-722B-34D4-3712-A261D121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5F9E-A297-61AA-CBEC-4F826A1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3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05A4-6250-9B69-03B6-989660F2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9D37-BDEE-7B75-E533-5A02570B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CB0F6-DDFD-6CC0-6057-F3EB0271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63B12-91EB-D314-4C79-0B1BD236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295F-F7F1-71B2-B61A-EE1F9119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70C73-FA2E-CBC4-8252-60432FD6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9B19-1554-BC6B-7BBF-E26CFD14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E893D-3547-ED07-853D-DEDDF9DFB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1A4BE-278D-86FB-4432-E576EF14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323-6808-AE3D-81A6-8409199B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2045-9C37-8611-E8C4-B2DBB279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B963-AC85-CA7B-A3BC-77E52F68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0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4E25-0213-A1DA-E6B1-2803DB68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B4BD-A47E-FB7B-F0C0-305C9758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23B0-7FE6-165C-0FAF-B98C5D71C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02CE-E9D7-4962-A8A5-5ABAEAC3F02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3E6F-D7F1-4694-0CCB-C8D164926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C674-F809-7219-2A67-D6912260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0D89-DAF9-4530-95CE-A547FCBEF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2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434B-2263-2786-D858-E45B976F0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A9E17-D1AE-1493-339F-92703461F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4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84A7C-A6E6-ABDA-97C5-4D61C6AAFA10}"/>
              </a:ext>
            </a:extLst>
          </p:cNvPr>
          <p:cNvSpPr txBox="1"/>
          <p:nvPr/>
        </p:nvSpPr>
        <p:spPr>
          <a:xfrm>
            <a:off x="3136490" y="226142"/>
            <a:ext cx="626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1FAF2B-D88D-DE39-CBD9-9555A47BE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" y="1677558"/>
            <a:ext cx="5548117" cy="44577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CADDCF-5CCA-8C2B-F3B1-B21284295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4" y="1677558"/>
            <a:ext cx="5416006" cy="42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5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AB7D26-3586-0D33-E0F5-4FA5935E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" y="1362313"/>
            <a:ext cx="5474511" cy="4153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CA83B-673D-8F60-B7BA-E33CA0BCF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65" y="1615494"/>
            <a:ext cx="5629376" cy="39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10074-F8DE-9469-FB29-2FDBF3A1491C}"/>
              </a:ext>
            </a:extLst>
          </p:cNvPr>
          <p:cNvSpPr txBox="1"/>
          <p:nvPr/>
        </p:nvSpPr>
        <p:spPr>
          <a:xfrm>
            <a:off x="1278194" y="1002890"/>
            <a:ext cx="9242322" cy="42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A4127-7BF5-3679-F3EE-525138FB00C2}"/>
              </a:ext>
            </a:extLst>
          </p:cNvPr>
          <p:cNvSpPr txBox="1"/>
          <p:nvPr/>
        </p:nvSpPr>
        <p:spPr>
          <a:xfrm>
            <a:off x="1455174" y="1002890"/>
            <a:ext cx="7688826" cy="472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Spread across 0–80+; peaks at 35–40 and 80+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Right-skewed; most between 20–35; peak at 27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males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Status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smoked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many entries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‘Unknown’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6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E5ED4-9753-C80F-61CE-F625728DB2CF}"/>
              </a:ext>
            </a:extLst>
          </p:cNvPr>
          <p:cNvSpPr txBox="1"/>
          <p:nvPr/>
        </p:nvSpPr>
        <p:spPr>
          <a:xfrm>
            <a:off x="3323303" y="511277"/>
            <a:ext cx="46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7C721-6D8C-9299-E27D-E9945092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3" y="1744761"/>
            <a:ext cx="5287167" cy="4134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2192C-769C-6895-1A7C-DA9D9133B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82" y="1839942"/>
            <a:ext cx="4994855" cy="40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73E8F-8E78-3EA9-5658-CE8790CC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85" y="1573248"/>
            <a:ext cx="5472021" cy="4237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1D5DD-94BB-C2D9-3B30-A2906C8C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65" y="1239821"/>
            <a:ext cx="5897050" cy="47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2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06CE9-195D-254D-70AA-06A1AC39BCFB}"/>
              </a:ext>
            </a:extLst>
          </p:cNvPr>
          <p:cNvSpPr txBox="1"/>
          <p:nvPr/>
        </p:nvSpPr>
        <p:spPr>
          <a:xfrm>
            <a:off x="875071" y="1052052"/>
            <a:ext cx="9488129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vs Stroke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Slightly more strokes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overall stroke rate is low.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 Stroke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people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(~70+) more likely to have strokes.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vs Stroke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Strokes found in all groups; more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‘formerly smoked’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‘never smoked’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strongest link to stroke; other features have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9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D02D0-78A0-6A61-C8D8-71C86107DE45}"/>
              </a:ext>
            </a:extLst>
          </p:cNvPr>
          <p:cNvSpPr txBox="1"/>
          <p:nvPr/>
        </p:nvSpPr>
        <p:spPr>
          <a:xfrm>
            <a:off x="1651819" y="560439"/>
            <a:ext cx="8888362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is the strongest risk factor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stroke – older individuals (especially 60+) are more prone to strokes.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patients have never smoked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stroke cases still appear in all smoking categories, suggesting other factors matter more.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is moderately skewed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most values in the overweight range (20–35), which may contribute to stroke risk.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Stroke occurrence is rare overall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dataset, making it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classification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learning.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correlations between stroke and other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heart disease, hypertension, BMI), but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stands out clearly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univariate and bivariate analysis.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5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235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STROKE RISK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Ganesh</dc:creator>
  <cp:lastModifiedBy>Siva Ganesh</cp:lastModifiedBy>
  <cp:revision>2</cp:revision>
  <dcterms:created xsi:type="dcterms:W3CDTF">2025-08-04T08:52:24Z</dcterms:created>
  <dcterms:modified xsi:type="dcterms:W3CDTF">2025-08-04T16:40:14Z</dcterms:modified>
</cp:coreProperties>
</file>