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16" d="100"/>
          <a:sy n="116" d="100"/>
        </p:scale>
        <p:origin x="-677" y="10"/>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102022"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smtClean="0">
                <a:solidFill>
                  <a:schemeClr val="tx1"/>
                </a:solidFill>
              </a:rPr>
              <a:t>SIVA GOKUL L</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720921243053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xmlns=""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xmlns=""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xmlns=""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xmlns=""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xmlns=""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xmlns=""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xmlns=""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xmlns=""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xmlns=""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xmlns=""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xmlns=""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159</TotalTime>
  <Words>1181</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SivaKrisH S</cp:lastModifiedBy>
  <cp:revision>13</cp:revision>
  <dcterms:modified xsi:type="dcterms:W3CDTF">2024-04-08T09:04:52Z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