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Montserrat" panose="00000500000000000000" pitchFamily="2" charset="0"/>
      <p:regular r:id="rId10"/>
      <p:bold r:id="rId11"/>
    </p:embeddedFont>
    <p:embeddedFont>
      <p:font typeface="Montserrat Bold" panose="00000800000000000000" charset="0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2" d="100"/>
          <a:sy n="52" d="100"/>
        </p:scale>
        <p:origin x="8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28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234684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Undersampling Using Leader Algorithm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985022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presentation explores the implementation of the Leader Algorithm for undersampling the majority class in an imbalanced dataset. The goal is to create a balanced dataset and improve the accuracy of classification.</a:t>
            </a:r>
            <a:endParaRPr lang="en-US" sz="1700" dirty="0"/>
          </a:p>
        </p:txBody>
      </p:sp>
      <p:sp>
        <p:nvSpPr>
          <p:cNvPr id="7" name="Text 3"/>
          <p:cNvSpPr/>
          <p:nvPr/>
        </p:nvSpPr>
        <p:spPr>
          <a:xfrm>
            <a:off x="6699528" y="5615583"/>
            <a:ext cx="2953345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endParaRPr lang="en-US" sz="2100" b="1" dirty="0">
              <a:solidFill>
                <a:srgbClr val="EEEFF5"/>
              </a:solidFill>
              <a:latin typeface="Montserrat Bold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FA031-A4C5-00CB-1C8D-6F22FC5134AC}"/>
              </a:ext>
            </a:extLst>
          </p:cNvPr>
          <p:cNvSpPr txBox="1"/>
          <p:nvPr/>
        </p:nvSpPr>
        <p:spPr>
          <a:xfrm>
            <a:off x="6244709" y="6633935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5"/>
                </a:solidFill>
                <a:latin typeface="Aptos Display" panose="020B0004020202020204" pitchFamily="34" charset="0"/>
              </a:rPr>
              <a:t>B.SIVAGOWTHAM</a:t>
            </a:r>
          </a:p>
          <a:p>
            <a:r>
              <a:rPr lang="en-US" sz="3000" dirty="0">
                <a:solidFill>
                  <a:schemeClr val="accent5"/>
                </a:solidFill>
                <a:latin typeface="Aptos Display" panose="020B0004020202020204" pitchFamily="34" charset="0"/>
              </a:rPr>
              <a:t>22AUCS043</a:t>
            </a:r>
          </a:p>
          <a:p>
            <a:r>
              <a:rPr lang="en-US" sz="3000" dirty="0">
                <a:solidFill>
                  <a:schemeClr val="accent5"/>
                </a:solidFill>
                <a:latin typeface="Aptos Display" panose="020B0004020202020204" pitchFamily="34" charset="0"/>
              </a:rPr>
              <a:t>III – </a:t>
            </a:r>
            <a:r>
              <a:rPr lang="en-US" sz="3000" dirty="0" err="1">
                <a:solidFill>
                  <a:schemeClr val="accent5"/>
                </a:solidFill>
                <a:latin typeface="Aptos Display" panose="020B0004020202020204" pitchFamily="34" charset="0"/>
              </a:rPr>
              <a:t>B.Sc</a:t>
            </a:r>
            <a:r>
              <a:rPr lang="en-US" sz="3000" dirty="0">
                <a:solidFill>
                  <a:schemeClr val="accent5"/>
                </a:solidFill>
                <a:latin typeface="Aptos Display" panose="020B0004020202020204" pitchFamily="34" charset="0"/>
              </a:rPr>
              <a:t> COMPUTER SCIENCE</a:t>
            </a:r>
            <a:endParaRPr lang="en-IN" sz="3000" dirty="0">
              <a:solidFill>
                <a:schemeClr val="accent5"/>
              </a:solidFill>
              <a:latin typeface="Aptos Display" panose="020B00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237065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Problem Description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49127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Imbalanced Datasets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064079"/>
            <a:ext cx="629257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Imbalanced datasets contain a significant disparity in the number of instances between the majority and minority classes. This imbalance can negatively impact the performance of classification algorithms, leading to biased predictions.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349127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Leader Algorithm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064079"/>
            <a:ext cx="629257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Leader Algorithm is a technique used for undersampling the majority class. It aims to reduce the number of instances in the majority class, creating a more balanced dataset for improved classification accuracy.</a:t>
            </a:r>
            <a:endParaRPr lang="en-US" sz="1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841296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Procedure: Data Preprocessing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283535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41427" y="2907983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462326" y="283535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Load Dataset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462326" y="3321487"/>
            <a:ext cx="3001447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first step involves loading the ecoli dataset, which is an imbalanced dataset used for this project.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4680347" y="283535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4828223" y="2907983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384363" y="283535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Handle Missing Values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384363" y="3321487"/>
            <a:ext cx="3001447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Missing values in the dataset are handled appropriately to ensure data integrity and prevent errors during algorithm implementation.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758309" y="5862042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909638" y="5934670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462326" y="5862042"/>
            <a:ext cx="291941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Encode Boolean Values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462326" y="6348174"/>
            <a:ext cx="6923365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Boolean values, such as "yes or no" or "positive or negative," are encoded as 0s or 1s for better utilization by the Leader Algorithm.</a:t>
            </a:r>
            <a:endParaRPr lang="en-US" sz="1700" dirty="0"/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131927"/>
            <a:ext cx="1150012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Procedure: Leader Algorithm Implementation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3252787"/>
            <a:ext cx="3034665" cy="216575"/>
          </a:xfrm>
          <a:prstGeom prst="roundRect">
            <a:avLst>
              <a:gd name="adj" fmla="val 90036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758309" y="3794284"/>
            <a:ext cx="296525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Separate Majority Class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58309" y="4280416"/>
            <a:ext cx="3034665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Leader Algorithm is applied to the majority class instances, which are then separated and saved into a separate CSV file.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4117896" y="2927866"/>
            <a:ext cx="3034784" cy="216575"/>
          </a:xfrm>
          <a:prstGeom prst="roundRect">
            <a:avLst>
              <a:gd name="adj" fmla="val 90036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4117896" y="3469362"/>
            <a:ext cx="303478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Pattern Sum Calculation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117896" y="4311729"/>
            <a:ext cx="3034784" cy="2426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 each row in the majority class, the pattern sum is calculated by adding all features except the "class" feature. These sums are then sorted in ascending order.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477601" y="2602825"/>
            <a:ext cx="3034784" cy="216575"/>
          </a:xfrm>
          <a:prstGeom prst="roundRect">
            <a:avLst>
              <a:gd name="adj" fmla="val 90036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7477601" y="314432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Cluster Formation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477601" y="3630454"/>
            <a:ext cx="3034784" cy="3467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Each pattern sum is considered a cluster representative or leader. Data rows are compared to these leaders based on a threshold value. If the difference exceeds the threshold, a new cluster is formed with the data row as the leader.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10837307" y="2277904"/>
            <a:ext cx="3034784" cy="216575"/>
          </a:xfrm>
          <a:prstGeom prst="roundRect">
            <a:avLst>
              <a:gd name="adj" fmla="val 90036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10837307" y="281940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Balancing Dataset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837307" y="3305532"/>
            <a:ext cx="3034784" cy="2426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After clustering, the undersampled majority class instances are combined with the minority class instances, creating a balanced dataset saved as a new CSV file.</a:t>
            </a:r>
            <a:endParaRPr lang="en-US" sz="1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235512"/>
            <a:ext cx="704611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Procedure: Accuracy Check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2273141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309" y="3031331"/>
            <a:ext cx="232576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KNN Classifier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58309" y="3517463"/>
            <a:ext cx="2325767" cy="2426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balanced and imbalanced datasets are classified using the KNN classifier, a common algorithm for classification tasks.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998" y="2273141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408998" y="3031331"/>
            <a:ext cx="232588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Splitting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3408998" y="3517463"/>
            <a:ext cx="2325886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Both datasets are split into 80% for training and 20% for testing to evaluate the performance of the KNN classifier.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805" y="2273141"/>
            <a:ext cx="541615" cy="541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59805" y="3031331"/>
            <a:ext cx="2325767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Accuracy Comparison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059805" y="3873698"/>
            <a:ext cx="2325767" cy="31203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accuracy of the KNN classifier is compared for both the balanced and imbalanced datasets to assess the effectiveness of the undersampling process.</a:t>
            </a:r>
            <a:endParaRPr lang="en-US" sz="17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729151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766780"/>
            <a:ext cx="762738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Leader Algorithm successfully undersampled the majority class in the imbalanced dataset, resulting in a balanced dataset. This balanced dataset achieved a higher accuracy in classification compared to the imbalanced dataset, demonstrating the effectiveness of the undersampling technique in improving classification performance.</a:t>
            </a:r>
            <a:endParaRPr lang="en-US" sz="17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B95EA-DD7F-F6EF-BF30-DE7E5F6B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14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479</Words>
  <Application>Microsoft Office PowerPoint</Application>
  <PresentationFormat>Custom</PresentationFormat>
  <Paragraphs>44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Montserrat</vt:lpstr>
      <vt:lpstr>Montserrat Bold</vt:lpstr>
      <vt:lpstr>Arial</vt:lpstr>
      <vt:lpstr>Aptos Display</vt:lpstr>
      <vt:lpstr>Barlow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Gowtham B</cp:lastModifiedBy>
  <cp:revision>5</cp:revision>
  <dcterms:created xsi:type="dcterms:W3CDTF">2025-02-21T15:57:47Z</dcterms:created>
  <dcterms:modified xsi:type="dcterms:W3CDTF">2025-02-21T16:11:23Z</dcterms:modified>
</cp:coreProperties>
</file>