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9AD6E-FAD3-C24C-6028-3F2F0DDB7917}" v="875" dt="2024-05-05T16:35:11.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Yakkanti" userId="5e5002ece7864195" providerId="Windows Live" clId="Web-{A209AD6E-FAD3-C24C-6028-3F2F0DDB7917}"/>
    <pc:docChg chg="addSld modSld">
      <pc:chgData name="Siva Yakkanti" userId="5e5002ece7864195" providerId="Windows Live" clId="Web-{A209AD6E-FAD3-C24C-6028-3F2F0DDB7917}" dt="2024-05-05T16:35:11.602" v="906" actId="1076"/>
      <pc:docMkLst>
        <pc:docMk/>
      </pc:docMkLst>
      <pc:sldChg chg="addSp delSp modSp mod setBg">
        <pc:chgData name="Siva Yakkanti" userId="5e5002ece7864195" providerId="Windows Live" clId="Web-{A209AD6E-FAD3-C24C-6028-3F2F0DDB7917}" dt="2024-05-05T16:35:11.602" v="906" actId="1076"/>
        <pc:sldMkLst>
          <pc:docMk/>
          <pc:sldMk cId="109857222" sldId="256"/>
        </pc:sldMkLst>
        <pc:spChg chg="mod">
          <ac:chgData name="Siva Yakkanti" userId="5e5002ece7864195" providerId="Windows Live" clId="Web-{A209AD6E-FAD3-C24C-6028-3F2F0DDB7917}" dt="2024-05-05T16:34:21.834" v="904"/>
          <ac:spMkLst>
            <pc:docMk/>
            <pc:sldMk cId="109857222" sldId="256"/>
            <ac:spMk id="2" creationId="{00000000-0000-0000-0000-000000000000}"/>
          </ac:spMkLst>
        </pc:spChg>
        <pc:spChg chg="mod">
          <ac:chgData name="Siva Yakkanti" userId="5e5002ece7864195" providerId="Windows Live" clId="Web-{A209AD6E-FAD3-C24C-6028-3F2F0DDB7917}" dt="2024-05-05T16:34:21.834" v="904"/>
          <ac:spMkLst>
            <pc:docMk/>
            <pc:sldMk cId="109857222" sldId="256"/>
            <ac:spMk id="3" creationId="{00000000-0000-0000-0000-000000000000}"/>
          </ac:spMkLst>
        </pc:spChg>
        <pc:spChg chg="add del mod">
          <ac:chgData name="Siva Yakkanti" userId="5e5002ece7864195" providerId="Windows Live" clId="Web-{A209AD6E-FAD3-C24C-6028-3F2F0DDB7917}" dt="2024-05-05T15:49:33.154" v="22"/>
          <ac:spMkLst>
            <pc:docMk/>
            <pc:sldMk cId="109857222" sldId="256"/>
            <ac:spMk id="5" creationId="{D38C1F92-C80C-A5FA-E605-B06BC4F9DBCE}"/>
          </ac:spMkLst>
        </pc:spChg>
        <pc:spChg chg="add del">
          <ac:chgData name="Siva Yakkanti" userId="5e5002ece7864195" providerId="Windows Live" clId="Web-{A209AD6E-FAD3-C24C-6028-3F2F0DDB7917}" dt="2024-05-05T16:33:28.535" v="901"/>
          <ac:spMkLst>
            <pc:docMk/>
            <pc:sldMk cId="109857222" sldId="256"/>
            <ac:spMk id="11" creationId="{0B9EE3F3-89B7-43C3-8651-C4C96830993D}"/>
          </ac:spMkLst>
        </pc:spChg>
        <pc:spChg chg="add del">
          <ac:chgData name="Siva Yakkanti" userId="5e5002ece7864195" providerId="Windows Live" clId="Web-{A209AD6E-FAD3-C24C-6028-3F2F0DDB7917}" dt="2024-05-05T16:33:28.535" v="901"/>
          <ac:spMkLst>
            <pc:docMk/>
            <pc:sldMk cId="109857222" sldId="256"/>
            <ac:spMk id="13" creationId="{33AE4636-AEEC-45D6-84D4-7AC2DA48ECF8}"/>
          </ac:spMkLst>
        </pc:spChg>
        <pc:spChg chg="add del">
          <ac:chgData name="Siva Yakkanti" userId="5e5002ece7864195" providerId="Windows Live" clId="Web-{A209AD6E-FAD3-C24C-6028-3F2F0DDB7917}" dt="2024-05-05T16:33:28.535" v="901"/>
          <ac:spMkLst>
            <pc:docMk/>
            <pc:sldMk cId="109857222" sldId="256"/>
            <ac:spMk id="15" creationId="{8D9CE0F4-2EB2-4F1F-8AAC-DB3571D9FE10}"/>
          </ac:spMkLst>
        </pc:spChg>
        <pc:spChg chg="add del">
          <ac:chgData name="Siva Yakkanti" userId="5e5002ece7864195" providerId="Windows Live" clId="Web-{A209AD6E-FAD3-C24C-6028-3F2F0DDB7917}" dt="2024-05-05T16:34:21.834" v="904"/>
          <ac:spMkLst>
            <pc:docMk/>
            <pc:sldMk cId="109857222" sldId="256"/>
            <ac:spMk id="17" creationId="{131BAD53-4E89-4F62-BBB7-26359763ED39}"/>
          </ac:spMkLst>
        </pc:spChg>
        <pc:spChg chg="add del">
          <ac:chgData name="Siva Yakkanti" userId="5e5002ece7864195" providerId="Windows Live" clId="Web-{A209AD6E-FAD3-C24C-6028-3F2F0DDB7917}" dt="2024-05-05T16:34:21.834" v="904"/>
          <ac:spMkLst>
            <pc:docMk/>
            <pc:sldMk cId="109857222" sldId="256"/>
            <ac:spMk id="18" creationId="{62756DA2-40EB-4C6F-B962-5822FFB54FB6}"/>
          </ac:spMkLst>
        </pc:spChg>
        <pc:spChg chg="add">
          <ac:chgData name="Siva Yakkanti" userId="5e5002ece7864195" providerId="Windows Live" clId="Web-{A209AD6E-FAD3-C24C-6028-3F2F0DDB7917}" dt="2024-05-05T16:34:21.834" v="904"/>
          <ac:spMkLst>
            <pc:docMk/>
            <pc:sldMk cId="109857222" sldId="256"/>
            <ac:spMk id="23" creationId="{32AEEBC8-9D30-42EF-95F2-386C2653FBF0}"/>
          </ac:spMkLst>
        </pc:spChg>
        <pc:spChg chg="add">
          <ac:chgData name="Siva Yakkanti" userId="5e5002ece7864195" providerId="Windows Live" clId="Web-{A209AD6E-FAD3-C24C-6028-3F2F0DDB7917}" dt="2024-05-05T16:34:21.834" v="904"/>
          <ac:spMkLst>
            <pc:docMk/>
            <pc:sldMk cId="109857222" sldId="256"/>
            <ac:spMk id="25" creationId="{3529E97A-97C3-40EA-8A04-5C02398D568F}"/>
          </ac:spMkLst>
        </pc:spChg>
        <pc:spChg chg="add">
          <ac:chgData name="Siva Yakkanti" userId="5e5002ece7864195" providerId="Windows Live" clId="Web-{A209AD6E-FAD3-C24C-6028-3F2F0DDB7917}" dt="2024-05-05T16:34:21.834" v="904"/>
          <ac:spMkLst>
            <pc:docMk/>
            <pc:sldMk cId="109857222" sldId="256"/>
            <ac:spMk id="27" creationId="{59FA8C2E-A5A7-4490-927A-7CD58343EDBB}"/>
          </ac:spMkLst>
        </pc:spChg>
        <pc:picChg chg="add del mod">
          <ac:chgData name="Siva Yakkanti" userId="5e5002ece7864195" providerId="Windows Live" clId="Web-{A209AD6E-FAD3-C24C-6028-3F2F0DDB7917}" dt="2024-05-05T15:56:36.498" v="53"/>
          <ac:picMkLst>
            <pc:docMk/>
            <pc:sldMk cId="109857222" sldId="256"/>
            <ac:picMk id="4" creationId="{CF68BA4D-4766-D5BA-FE75-F5842FEA2AF8}"/>
          </ac:picMkLst>
        </pc:picChg>
        <pc:picChg chg="add mod">
          <ac:chgData name="Siva Yakkanti" userId="5e5002ece7864195" providerId="Windows Live" clId="Web-{A209AD6E-FAD3-C24C-6028-3F2F0DDB7917}" dt="2024-05-05T16:35:11.602" v="906" actId="1076"/>
          <ac:picMkLst>
            <pc:docMk/>
            <pc:sldMk cId="109857222" sldId="256"/>
            <ac:picMk id="6" creationId="{45A878D4-81BD-ECF4-2A74-2BB969589C8A}"/>
          </ac:picMkLst>
        </pc:picChg>
      </pc:sldChg>
      <pc:sldChg chg="addSp modSp new">
        <pc:chgData name="Siva Yakkanti" userId="5e5002ece7864195" providerId="Windows Live" clId="Web-{A209AD6E-FAD3-C24C-6028-3F2F0DDB7917}" dt="2024-05-05T15:54:51.135" v="50" actId="14100"/>
        <pc:sldMkLst>
          <pc:docMk/>
          <pc:sldMk cId="4073796157" sldId="257"/>
        </pc:sldMkLst>
        <pc:spChg chg="mod">
          <ac:chgData name="Siva Yakkanti" userId="5e5002ece7864195" providerId="Windows Live" clId="Web-{A209AD6E-FAD3-C24C-6028-3F2F0DDB7917}" dt="2024-05-05T15:53:52.476" v="40" actId="14100"/>
          <ac:spMkLst>
            <pc:docMk/>
            <pc:sldMk cId="4073796157" sldId="257"/>
            <ac:spMk id="2" creationId="{DF7C70CE-8396-D02A-761C-348B196C47DE}"/>
          </ac:spMkLst>
        </pc:spChg>
        <pc:spChg chg="mod">
          <ac:chgData name="Siva Yakkanti" userId="5e5002ece7864195" providerId="Windows Live" clId="Web-{A209AD6E-FAD3-C24C-6028-3F2F0DDB7917}" dt="2024-05-05T15:54:27.728" v="45" actId="20577"/>
          <ac:spMkLst>
            <pc:docMk/>
            <pc:sldMk cId="4073796157" sldId="257"/>
            <ac:spMk id="3" creationId="{16D22424-3D23-75B3-2D1E-C099A71FF8D9}"/>
          </ac:spMkLst>
        </pc:spChg>
        <pc:spChg chg="add mod">
          <ac:chgData name="Siva Yakkanti" userId="5e5002ece7864195" providerId="Windows Live" clId="Web-{A209AD6E-FAD3-C24C-6028-3F2F0DDB7917}" dt="2024-05-05T15:54:51.135" v="50" actId="14100"/>
          <ac:spMkLst>
            <pc:docMk/>
            <pc:sldMk cId="4073796157" sldId="257"/>
            <ac:spMk id="5" creationId="{D27A7779-A0E3-49D3-693E-8B32782E2A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30936" y="630936"/>
            <a:ext cx="3599688" cy="1463040"/>
          </a:xfrm>
        </p:spPr>
        <p:txBody>
          <a:bodyPr vert="horz" lIns="91440" tIns="45720" rIns="91440" bIns="45720" rtlCol="0" anchor="ctr">
            <a:normAutofit/>
          </a:bodyPr>
          <a:lstStyle/>
          <a:p>
            <a:pPr algn="l"/>
            <a:r>
              <a:rPr lang="en-US" sz="4800" kern="1200">
                <a:solidFill>
                  <a:srgbClr val="FFFFFF"/>
                </a:solidFill>
                <a:latin typeface="+mj-lt"/>
                <a:ea typeface="+mj-ea"/>
                <a:cs typeface="+mj-cs"/>
              </a:rPr>
              <a:t>What is Kubernetes?</a:t>
            </a:r>
          </a:p>
        </p:txBody>
      </p:sp>
      <p:sp>
        <p:nvSpPr>
          <p:cNvPr id="27"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474462" y="630936"/>
            <a:ext cx="7074409" cy="1463040"/>
          </a:xfrm>
        </p:spPr>
        <p:txBody>
          <a:bodyPr vert="horz" lIns="91440" tIns="45720" rIns="91440" bIns="45720" rtlCol="0" anchor="ctr">
            <a:normAutofit/>
          </a:bodyPr>
          <a:lstStyle/>
          <a:p>
            <a:pPr marL="285750" indent="-228600" algn="l">
              <a:spcBef>
                <a:spcPts val="0"/>
              </a:spcBef>
              <a:spcAft>
                <a:spcPts val="600"/>
              </a:spcAft>
              <a:buFont typeface="Arial" panose="020B0604020202020204" pitchFamily="34" charset="0"/>
              <a:buChar char="•"/>
            </a:pPr>
            <a:r>
              <a:rPr lang="en-US" sz="600">
                <a:solidFill>
                  <a:srgbClr val="FFFFFF"/>
                </a:solidFill>
              </a:rPr>
              <a:t>Kubernetes is a portable, extensible open-source orchestrator platform for automating deployment, scaling, and the management of containerized workloads. </a:t>
            </a:r>
          </a:p>
          <a:p>
            <a:pPr marL="285750" indent="-228600" algn="l">
              <a:spcBef>
                <a:spcPts val="0"/>
              </a:spcBef>
              <a:spcAft>
                <a:spcPts val="600"/>
              </a:spcAft>
              <a:buFont typeface="Arial" panose="020B0604020202020204" pitchFamily="34" charset="0"/>
              <a:buChar char="•"/>
            </a:pPr>
            <a:r>
              <a:rPr lang="en-US" sz="600">
                <a:solidFill>
                  <a:srgbClr val="FFFFFF"/>
                </a:solidFill>
              </a:rPr>
              <a:t>It can run on-premises and public cloud environments</a:t>
            </a:r>
          </a:p>
          <a:p>
            <a:pPr marL="285750" indent="-228600" algn="l">
              <a:spcBef>
                <a:spcPts val="0"/>
              </a:spcBef>
              <a:spcAft>
                <a:spcPts val="600"/>
              </a:spcAft>
              <a:buFont typeface="Arial" panose="020B0604020202020204" pitchFamily="34" charset="0"/>
              <a:buChar char="•"/>
            </a:pPr>
            <a:r>
              <a:rPr lang="en-US" sz="600">
                <a:solidFill>
                  <a:srgbClr val="FFFFFF"/>
                </a:solidFill>
              </a:rPr>
              <a:t>Kubernetes consists of Master and Worker Nodes</a:t>
            </a: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r>
              <a:rPr lang="en-US" sz="600">
                <a:solidFill>
                  <a:srgbClr val="FFFFFF"/>
                </a:solidFill>
              </a:rPr>
              <a:t>Master nodes: Hosts the control plane which is responsible for maintaining the desired state of the cluster</a:t>
            </a: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1200150" lvl="2" indent="-228600" algn="l">
              <a:spcBef>
                <a:spcPts val="0"/>
              </a:spcBef>
              <a:spcAft>
                <a:spcPts val="600"/>
              </a:spcAft>
              <a:buFont typeface="Arial" panose="020B0604020202020204" pitchFamily="34" charset="0"/>
              <a:buChar char="•"/>
            </a:pPr>
            <a:r>
              <a:rPr lang="en-US" sz="600">
                <a:solidFill>
                  <a:srgbClr val="FFFFFF"/>
                </a:solidFill>
              </a:rPr>
              <a:t>It contains: ETCD, Scheduler, API Server, Controller Manager and Cloud Controller Manager</a:t>
            </a:r>
          </a:p>
          <a:p>
            <a:pPr marL="1657350" lvl="3" indent="-228600" algn="l">
              <a:spcBef>
                <a:spcPts val="0"/>
              </a:spcBef>
              <a:spcAft>
                <a:spcPts val="600"/>
              </a:spcAft>
              <a:buFont typeface="Arial" panose="020B0604020202020204" pitchFamily="34" charset="0"/>
              <a:buChar char="•"/>
            </a:pPr>
            <a:r>
              <a:rPr lang="en-US" sz="600">
                <a:solidFill>
                  <a:srgbClr val="FFFFFF"/>
                </a:solidFill>
              </a:rPr>
              <a:t>ETCD: Its Key and value store, it stores data about Kubernetes objects, which aware of any changes in the cluster. Normally, we don’t interact directly but via API Server</a:t>
            </a:r>
          </a:p>
          <a:p>
            <a:pPr marL="1657350" lvl="3" indent="-228600" algn="l">
              <a:spcBef>
                <a:spcPts val="0"/>
              </a:spcBef>
              <a:spcAft>
                <a:spcPts val="600"/>
              </a:spcAft>
              <a:buFont typeface="Arial" panose="020B0604020202020204" pitchFamily="34" charset="0"/>
              <a:buChar char="•"/>
            </a:pPr>
            <a:r>
              <a:rPr lang="en-US" sz="600">
                <a:solidFill>
                  <a:srgbClr val="FFFFFF"/>
                </a:solidFill>
              </a:rPr>
              <a:t>API Server: </a:t>
            </a:r>
          </a:p>
          <a:p>
            <a:pPr marL="1657350" lvl="3" indent="-228600" algn="l">
              <a:spcBef>
                <a:spcPts val="0"/>
              </a:spcBef>
              <a:spcAft>
                <a:spcPts val="600"/>
              </a:spcAft>
              <a:buFont typeface="Arial" panose="020B0604020202020204" pitchFamily="34" charset="0"/>
              <a:buChar char="•"/>
            </a:pPr>
            <a:endParaRPr lang="en-US" sz="600">
              <a:solidFill>
                <a:srgbClr val="FFFFFF"/>
              </a:solidFill>
            </a:endParaRPr>
          </a:p>
          <a:p>
            <a:pPr marL="1657350" lvl="3" indent="-228600" algn="l">
              <a:spcBef>
                <a:spcPts val="0"/>
              </a:spcBef>
              <a:spcAft>
                <a:spcPts val="600"/>
              </a:spcAft>
              <a:buFont typeface="Arial" panose="020B0604020202020204" pitchFamily="34" charset="0"/>
              <a:buChar char="•"/>
            </a:pPr>
            <a:endParaRPr lang="en-US" sz="600">
              <a:solidFill>
                <a:srgbClr val="FFFFFF"/>
              </a:solidFill>
            </a:endParaRPr>
          </a:p>
          <a:p>
            <a:pPr marL="1657350" lvl="3"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r>
              <a:rPr lang="en-US" sz="600">
                <a:solidFill>
                  <a:srgbClr val="FFFFFF"/>
                </a:solidFill>
              </a:rPr>
              <a:t>Worker Nodes: Hosts the date plane, responsible for running the containers in pods. They report status to the control plane (Master Nodes)</a:t>
            </a: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285750" indent="-228600" algn="l">
              <a:spcBef>
                <a:spcPts val="0"/>
              </a:spcBef>
              <a:spcAft>
                <a:spcPts val="600"/>
              </a:spcAft>
              <a:buFont typeface="Arial" panose="020B0604020202020204" pitchFamily="34" charset="0"/>
              <a:buChar char="•"/>
            </a:pPr>
            <a:r>
              <a:rPr lang="en-US" sz="600">
                <a:solidFill>
                  <a:srgbClr val="FFFFFF"/>
                </a:solidFill>
              </a:rPr>
              <a:t>Kubernetes cluster contains nodes, deployments, pods, services, daemonsets and various other objects</a:t>
            </a:r>
          </a:p>
          <a:p>
            <a:pPr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r>
              <a:rPr lang="en-US" sz="600">
                <a:solidFill>
                  <a:srgbClr val="FFFFFF"/>
                </a:solidFill>
              </a:rPr>
              <a:t>Pod is a small and simple unit that runs one or more containers and it has unique IP in the clusters</a:t>
            </a:r>
          </a:p>
          <a:p>
            <a:pPr marL="742950" lvl="1" indent="-228600" algn="l">
              <a:spcBef>
                <a:spcPts val="0"/>
              </a:spcBef>
              <a:spcAft>
                <a:spcPts val="600"/>
              </a:spcAft>
              <a:buFont typeface="Arial" panose="020B0604020202020204" pitchFamily="34" charset="0"/>
              <a:buChar char="•"/>
            </a:pPr>
            <a:r>
              <a:rPr lang="en-US" sz="600">
                <a:solidFill>
                  <a:srgbClr val="FFFFFF"/>
                </a:solidFill>
              </a:rPr>
              <a:t>Deployments is an object to control the behavior of similar pods</a:t>
            </a: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742950" lvl="1" indent="-228600" algn="l">
              <a:spcBef>
                <a:spcPts val="0"/>
              </a:spcBef>
              <a:spcAft>
                <a:spcPts val="600"/>
              </a:spcAft>
              <a:buFont typeface="Arial" panose="020B0604020202020204" pitchFamily="34" charset="0"/>
              <a:buChar char="•"/>
            </a:pPr>
            <a:endParaRPr lang="en-US" sz="600">
              <a:solidFill>
                <a:srgbClr val="FFFFFF"/>
              </a:solidFill>
            </a:endParaRPr>
          </a:p>
          <a:p>
            <a:pPr marL="285750" indent="-228600" algn="l">
              <a:spcBef>
                <a:spcPts val="0"/>
              </a:spcBef>
              <a:spcAft>
                <a:spcPts val="600"/>
              </a:spcAft>
              <a:buFont typeface="Arial" panose="020B0604020202020204" pitchFamily="34" charset="0"/>
              <a:buChar char="•"/>
            </a:pPr>
            <a:endParaRPr lang="en-US" sz="600">
              <a:solidFill>
                <a:srgbClr val="FFFFFF"/>
              </a:solidFill>
            </a:endParaRPr>
          </a:p>
          <a:p>
            <a:pPr indent="-228600" algn="l">
              <a:spcBef>
                <a:spcPts val="0"/>
              </a:spcBef>
              <a:spcAft>
                <a:spcPts val="600"/>
              </a:spcAft>
              <a:buFont typeface="Arial" panose="020B0604020202020204" pitchFamily="34" charset="0"/>
              <a:buChar char="•"/>
            </a:pPr>
            <a:endParaRPr lang="en-US" sz="600">
              <a:solidFill>
                <a:srgbClr val="FFFFFF"/>
              </a:solidFill>
            </a:endParaRPr>
          </a:p>
        </p:txBody>
      </p:sp>
      <p:pic>
        <p:nvPicPr>
          <p:cNvPr id="6" name="Picture 5" descr="Kubernetes control plane and node components">
            <a:extLst>
              <a:ext uri="{FF2B5EF4-FFF2-40B4-BE49-F238E27FC236}">
                <a16:creationId xmlns:a16="http://schemas.microsoft.com/office/drawing/2014/main" id="{45A878D4-81BD-ECF4-2A74-2BB969589C8A}"/>
              </a:ext>
            </a:extLst>
          </p:cNvPr>
          <p:cNvPicPr>
            <a:picLocks noChangeAspect="1"/>
          </p:cNvPicPr>
          <p:nvPr/>
        </p:nvPicPr>
        <p:blipFill>
          <a:blip r:embed="rId2"/>
          <a:stretch>
            <a:fillRect/>
          </a:stretch>
        </p:blipFill>
        <p:spPr>
          <a:xfrm>
            <a:off x="858565" y="2948940"/>
            <a:ext cx="9563518" cy="327848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70CE-8396-D02A-761C-348B196C47DE}"/>
              </a:ext>
            </a:extLst>
          </p:cNvPr>
          <p:cNvSpPr>
            <a:spLocks noGrp="1"/>
          </p:cNvSpPr>
          <p:nvPr>
            <p:ph type="title"/>
          </p:nvPr>
        </p:nvSpPr>
        <p:spPr>
          <a:xfrm>
            <a:off x="5080" y="192405"/>
            <a:ext cx="7843520" cy="563563"/>
          </a:xfrm>
        </p:spPr>
        <p:txBody>
          <a:bodyPr/>
          <a:lstStyle/>
          <a:p>
            <a:r>
              <a:rPr lang="en-US" sz="2800" b="1" dirty="0">
                <a:solidFill>
                  <a:srgbClr val="161616"/>
                </a:solidFill>
                <a:latin typeface="Segoe UI"/>
                <a:cs typeface="Segoe UI"/>
              </a:rPr>
              <a:t>What is the Azure Kubernetes Service (AKS)?</a:t>
            </a:r>
            <a:endParaRPr lang="en-US" dirty="0"/>
          </a:p>
        </p:txBody>
      </p:sp>
      <p:sp>
        <p:nvSpPr>
          <p:cNvPr id="3" name="Content Placeholder 2">
            <a:extLst>
              <a:ext uri="{FF2B5EF4-FFF2-40B4-BE49-F238E27FC236}">
                <a16:creationId xmlns:a16="http://schemas.microsoft.com/office/drawing/2014/main" id="{16D22424-3D23-75B3-2D1E-C099A71FF8D9}"/>
              </a:ext>
            </a:extLst>
          </p:cNvPr>
          <p:cNvSpPr>
            <a:spLocks noGrp="1"/>
          </p:cNvSpPr>
          <p:nvPr>
            <p:ph idx="1"/>
          </p:nvPr>
        </p:nvSpPr>
        <p:spPr>
          <a:xfrm>
            <a:off x="269240" y="748665"/>
            <a:ext cx="10546080" cy="1597978"/>
          </a:xfrm>
        </p:spPr>
        <p:txBody>
          <a:bodyPr vert="horz" lIns="91440" tIns="45720" rIns="91440" bIns="45720" rtlCol="0" anchor="t">
            <a:normAutofit/>
          </a:bodyPr>
          <a:lstStyle/>
          <a:p>
            <a:endParaRPr lang="en-US" b="1" dirty="0">
              <a:solidFill>
                <a:srgbClr val="161616"/>
              </a:solidFill>
              <a:latin typeface="Segoe UI"/>
              <a:cs typeface="Segoe UI"/>
            </a:endParaRPr>
          </a:p>
          <a:p>
            <a:endParaRPr lang="en-US" sz="1200" dirty="0">
              <a:solidFill>
                <a:srgbClr val="161616"/>
              </a:solidFill>
              <a:latin typeface="Segoe UI"/>
              <a:cs typeface="Segoe UI"/>
            </a:endParaRPr>
          </a:p>
          <a:p>
            <a:endParaRPr lang="en-US" dirty="0"/>
          </a:p>
        </p:txBody>
      </p:sp>
      <p:sp>
        <p:nvSpPr>
          <p:cNvPr id="5" name="Subtitle 2">
            <a:extLst>
              <a:ext uri="{FF2B5EF4-FFF2-40B4-BE49-F238E27FC236}">
                <a16:creationId xmlns:a16="http://schemas.microsoft.com/office/drawing/2014/main" id="{D27A7779-A0E3-49D3-693E-8B32782E2AA7}"/>
              </a:ext>
            </a:extLst>
          </p:cNvPr>
          <p:cNvSpPr txBox="1">
            <a:spLocks/>
          </p:cNvSpPr>
          <p:nvPr/>
        </p:nvSpPr>
        <p:spPr>
          <a:xfrm>
            <a:off x="280126" y="749981"/>
            <a:ext cx="9549675" cy="13328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200" dirty="0">
                <a:solidFill>
                  <a:srgbClr val="161616"/>
                </a:solidFill>
                <a:latin typeface="Segoe UI"/>
                <a:cs typeface="Segoe UI"/>
              </a:rPr>
              <a:t>AKS manages your hosted Kubernetes environment and makes it simple to deploy and manage containerized applications in Azure. Your AKS environment is enabled with features such as automated updates, self-healing, and easy scaling. Azure manages the control plane of your Kubernetes cluster for free. You manage the agent nodes in the cluster and only pay for the VMs on which your nodes run</a:t>
            </a:r>
            <a:endParaRPr lang="en-US" sz="1800" dirty="0">
              <a:solidFill>
                <a:srgbClr val="161616"/>
              </a:solidFill>
              <a:latin typeface="Segoe UI"/>
              <a:cs typeface="Segoe UI"/>
            </a:endParaRPr>
          </a:p>
        </p:txBody>
      </p:sp>
    </p:spTree>
    <p:extLst>
      <p:ext uri="{BB962C8B-B14F-4D97-AF65-F5344CB8AC3E}">
        <p14:creationId xmlns:p14="http://schemas.microsoft.com/office/powerpoint/2010/main" val="4073796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What is Kubernetes?</vt:lpstr>
      <vt:lpstr>What is the Azure Kubernetes Service (AKS)?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180</cp:revision>
  <dcterms:created xsi:type="dcterms:W3CDTF">2024-05-05T15:19:56Z</dcterms:created>
  <dcterms:modified xsi:type="dcterms:W3CDTF">2024-05-05T16:35:12Z</dcterms:modified>
</cp:coreProperties>
</file>