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2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8F3B-CA76-034C-E3BC-C02090BF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5C11F-D3A1-3755-A9E5-D9EEB67E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317A-37DF-09DD-421D-6DCE85F5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8873-CBC1-D487-EF74-274DD0B0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26F9-C357-5F4A-95B7-46577F5A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2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043B-8607-7130-A3F4-51C71F6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5E39E-9728-E976-1CA5-7FD646ED0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6D39-5103-DDDD-41C0-E4CBA0DC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FF7D-4E1A-341F-E49E-42349FEC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136C-59A3-A488-25E1-FDDB0E57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8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084BA-572C-A96C-B24E-AF87D34D1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D1CF1-50FD-FBF0-46D4-C2364402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1352-AE23-70EF-279F-AB29B36D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833A-3CBE-1829-9F33-7B962D75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A0D3-28A9-316C-CB91-28CFB80F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6C84-A4ED-D8FC-28F5-E5C65E8A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8288-51D7-0F7C-40FA-FD715DE8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C8A1-8E98-5922-9637-F75D79BA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689E-6C31-3E23-CCF0-9DB74608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8DEB-E62B-350C-632A-E38C5585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8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C6D1-6CB4-2D54-6EFE-D4DD4942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0147-47B9-4122-8DCA-0CA2B3937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C256-5D5B-F151-BB14-F6A18803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ED1E-E9DB-17D0-A352-BA36ECF2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758C-8D9F-222E-C6C3-84B0C08E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3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D283-0FED-B9DF-45B5-81DE333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F3E7-86DD-5862-EE2F-93012A3A8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FF35-B7B1-5D68-2199-D206FFCB0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5F4B0-6E6D-B84C-2EB1-3E2E4B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C3D3-30A0-49C5-6150-45113B27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B73A-F829-2788-302B-5398CDF8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BEE9-C655-813D-2ED2-1CF18C3D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B5E4-E127-08B3-829F-E07ABFF2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8143F-DB35-1DC6-3DED-323D91A74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F10BA-9F32-4051-1108-D1A86EA7E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5CB01-E886-C784-D870-74A5328CE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92CE8-C8FA-6C6F-3A4A-434683C6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0D569-6560-49E9-6AB8-EE2FE14E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AE545-316D-2D68-DB98-6499115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1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FF6-A901-0AEE-A0FB-95348A14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D1260-39F6-9EAE-5498-0D44FE35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E69B-2440-DF48-9955-C2FABEAF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5260C-516F-AF02-83DA-897AC7E9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3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1E13A-4D9A-2DFD-245F-0F742B85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F1DCA-A75D-7269-F458-51CE958A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936E-F23A-C4B6-8236-2A14922C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3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F328-6104-9D40-1FF1-CB35FC4A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439C-0E52-3698-4743-FED64FB1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93087-1106-AA86-6F7D-417F2B16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3FF8A-7D85-A03B-46E1-BEBC87C8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5F768-1A95-A33A-1836-200BA96A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8101-3C08-38F9-63B1-DAF7479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DBEA-125D-2E86-E0E9-A9B4CA061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3AB15-4C59-9DDB-0C0B-DA0472AF5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90D71-279F-7EB1-FFD1-02B1E845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11B0-4ED8-EA48-074A-F87AFA56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51C5E-A58B-8876-A472-7D9F93E4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C9850-8AD5-740C-F262-E8299F5A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7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D121F-9808-04A7-31AB-D634652E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E7D6-FFF1-C9D9-A29E-4C2A04AF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4DEB-BCFD-F012-7989-66017D9A8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E7AE3-22BB-4A3B-A8FE-82E4E6A72688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85F4-52E3-B77F-74CA-22181031E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5686-350C-6BFB-1F0D-19DF0436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C8137-EF23-4DF8-9259-A7993F2D9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6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DDD2D-6DDC-EF8E-7FB1-C4117DD93D81}"/>
              </a:ext>
            </a:extLst>
          </p:cNvPr>
          <p:cNvSpPr txBox="1"/>
          <p:nvPr/>
        </p:nvSpPr>
        <p:spPr>
          <a:xfrm>
            <a:off x="2773680" y="2219960"/>
            <a:ext cx="5323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SW side update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9717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31F461-AE46-9D7A-1842-F8D113AF3B5F}"/>
              </a:ext>
            </a:extLst>
          </p:cNvPr>
          <p:cNvSpPr txBox="1"/>
          <p:nvPr/>
        </p:nvSpPr>
        <p:spPr>
          <a:xfrm>
            <a:off x="1979468" y="1475509"/>
            <a:ext cx="240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L20WV_TRP_AC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005EC-9B37-F559-8B20-B762077ED2A8}"/>
              </a:ext>
            </a:extLst>
          </p:cNvPr>
          <p:cNvSpPr txBox="1"/>
          <p:nvPr/>
        </p:nvSpPr>
        <p:spPr>
          <a:xfrm>
            <a:off x="1979468" y="1106177"/>
            <a:ext cx="275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in EGD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72528-E5AF-656C-4AE9-8891DDBE839E}"/>
              </a:ext>
            </a:extLst>
          </p:cNvPr>
          <p:cNvSpPr txBox="1"/>
          <p:nvPr/>
        </p:nvSpPr>
        <p:spPr>
          <a:xfrm>
            <a:off x="1761258" y="2967335"/>
            <a:ext cx="637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96FG-2A,2B,2C</a:t>
            </a:r>
            <a:br>
              <a:rPr lang="en-IN" dirty="0"/>
            </a:br>
            <a:r>
              <a:rPr lang="en-IN" dirty="0"/>
              <a:t>96FG25A,25B,25C</a:t>
            </a:r>
          </a:p>
          <a:p>
            <a:r>
              <a:rPr lang="en-IN" dirty="0"/>
              <a:t>why 96FG-1A,1B is duel</a:t>
            </a:r>
            <a:br>
              <a:rPr lang="en-IN" dirty="0"/>
            </a:br>
            <a:r>
              <a:rPr lang="en-IN" dirty="0"/>
              <a:t>FIO is also like same, so I deleted the 96FG-1C object in screen </a:t>
            </a:r>
          </a:p>
        </p:txBody>
      </p:sp>
    </p:spTree>
    <p:extLst>
      <p:ext uri="{BB962C8B-B14F-4D97-AF65-F5344CB8AC3E}">
        <p14:creationId xmlns:p14="http://schemas.microsoft.com/office/powerpoint/2010/main" val="203856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09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04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3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47C959-D4F3-2FE3-C726-93997CD4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34"/>
            <a:ext cx="5806943" cy="43971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C823C-C77B-F8EC-7CD4-36B80552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60" y="1378080"/>
            <a:ext cx="4435224" cy="2293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87D71-D52D-17EC-5161-288DD1838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623" y="3806981"/>
            <a:ext cx="4221846" cy="2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DA2A9-3C4F-AD54-8B27-0BB9D9E5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1558"/>
            <a:ext cx="12192000" cy="1917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AB322-BECB-F568-BA92-542BE2BE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3" y="2609326"/>
            <a:ext cx="5281118" cy="3894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BD2F1B-F2A4-23F8-DDE6-8FD523C89B5C}"/>
              </a:ext>
            </a:extLst>
          </p:cNvPr>
          <p:cNvSpPr txBox="1"/>
          <p:nvPr/>
        </p:nvSpPr>
        <p:spPr>
          <a:xfrm>
            <a:off x="6281303" y="3429000"/>
            <a:ext cx="394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LF_MAINA_MNFLD_P_MED</a:t>
            </a:r>
            <a:br>
              <a:rPr lang="en-IN" dirty="0"/>
            </a:br>
            <a:r>
              <a:rPr lang="en-IN" dirty="0"/>
              <a:t>LF_MAINB_MNFLD_P_MED</a:t>
            </a:r>
            <a:br>
              <a:rPr lang="en-IN" dirty="0"/>
            </a:br>
            <a:r>
              <a:rPr lang="en-IN" dirty="0"/>
              <a:t>LF_PILOT_MNFLD_P_MED</a:t>
            </a:r>
            <a:br>
              <a:rPr lang="en-IN" dirty="0"/>
            </a:br>
            <a:r>
              <a:rPr lang="en-IN" dirty="0"/>
              <a:t>LF_MAINA_WTR_MNFLD_P_MED</a:t>
            </a:r>
            <a:br>
              <a:rPr lang="en-IN" dirty="0"/>
            </a:br>
            <a:r>
              <a:rPr lang="en-IN" dirty="0"/>
              <a:t>LF_MAINB_WTR_MNFLD_P_MED</a:t>
            </a:r>
            <a:br>
              <a:rPr lang="en-IN" dirty="0"/>
            </a:br>
            <a:br>
              <a:rPr lang="en-IN" dirty="0"/>
            </a:br>
            <a:r>
              <a:rPr lang="en-IN" dirty="0"/>
              <a:t>update the display limits of this and those set points </a:t>
            </a:r>
          </a:p>
        </p:txBody>
      </p:sp>
    </p:spTree>
    <p:extLst>
      <p:ext uri="{BB962C8B-B14F-4D97-AF65-F5344CB8AC3E}">
        <p14:creationId xmlns:p14="http://schemas.microsoft.com/office/powerpoint/2010/main" val="1636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1600-8E8B-913F-5A18-97096ABD5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" y="217890"/>
            <a:ext cx="8707120" cy="4005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693D1A-5A0C-DD93-5B76-656545237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2341771"/>
            <a:ext cx="3673158" cy="2499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2477D-B315-A7B8-4125-0BEFD3984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98" y="3350816"/>
            <a:ext cx="3795089" cy="23319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F3ED1-CD9E-8DCB-3F99-FAA25CC07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466" y="3713490"/>
            <a:ext cx="3787468" cy="2255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E1328-1F17-C4F7-4CD3-F082D9B60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88" y="5682738"/>
            <a:ext cx="4435224" cy="2354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77218A-713D-9025-7CAC-53C38BD0F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678" y="5638161"/>
            <a:ext cx="4511431" cy="2164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925DE3-D710-38A7-FE98-A344DA1C5D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565" y="4841347"/>
            <a:ext cx="452667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47A14-8DB2-9BED-3F7F-057202CA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81388"/>
            <a:ext cx="10332720" cy="3992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B3483-0CB4-5644-1B32-0E68FBB0B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200" y="4354392"/>
            <a:ext cx="4526672" cy="2118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472A8-01D2-729C-9DB2-74E0E3AB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215" y="5109808"/>
            <a:ext cx="3977985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5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3A6E9-4A27-6EA7-1142-DC205E827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6" y="721203"/>
            <a:ext cx="6088908" cy="36274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B3F88-A01A-679A-EB87-88C02B9205A9}"/>
              </a:ext>
            </a:extLst>
          </p:cNvPr>
          <p:cNvSpPr txBox="1"/>
          <p:nvPr/>
        </p:nvSpPr>
        <p:spPr>
          <a:xfrm>
            <a:off x="7609840" y="2534920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KTX_OT2H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ED10F-CEBF-6170-A9BD-61F4F2A4DC78}"/>
              </a:ext>
            </a:extLst>
          </p:cNvPr>
          <p:cNvSpPr txBox="1"/>
          <p:nvPr/>
        </p:nvSpPr>
        <p:spPr>
          <a:xfrm>
            <a:off x="7701280" y="3105834"/>
            <a:ext cx="354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NEED FORMATE SPEC FOR THIS SETPOINT</a:t>
            </a:r>
          </a:p>
        </p:txBody>
      </p:sp>
    </p:spTree>
    <p:extLst>
      <p:ext uri="{BB962C8B-B14F-4D97-AF65-F5344CB8AC3E}">
        <p14:creationId xmlns:p14="http://schemas.microsoft.com/office/powerpoint/2010/main" val="143045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C4E85-3A49-E2E8-C9ED-D2964E9719F5}"/>
              </a:ext>
            </a:extLst>
          </p:cNvPr>
          <p:cNvSpPr txBox="1"/>
          <p:nvPr/>
        </p:nvSpPr>
        <p:spPr>
          <a:xfrm>
            <a:off x="794903" y="1880754"/>
            <a:ext cx="263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OFWWON_PMT</a:t>
            </a:r>
            <a:br>
              <a:rPr lang="en-IN" dirty="0"/>
            </a:br>
            <a:r>
              <a:rPr lang="en-IN" dirty="0"/>
              <a:t>OFWWOFF_FRC</a:t>
            </a:r>
            <a:br>
              <a:rPr lang="en-IN" dirty="0"/>
            </a:br>
            <a:r>
              <a:rPr lang="en-IN" dirty="0"/>
              <a:t>ONWWON_PMT</a:t>
            </a:r>
            <a:br>
              <a:rPr lang="en-IN" dirty="0"/>
            </a:br>
            <a:r>
              <a:rPr lang="en-IN" dirty="0"/>
              <a:t>ONWWOFF_FRC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3E684-1198-7C45-4DB6-5757BC6D0770}"/>
              </a:ext>
            </a:extLst>
          </p:cNvPr>
          <p:cNvSpPr txBox="1"/>
          <p:nvPr/>
        </p:nvSpPr>
        <p:spPr>
          <a:xfrm>
            <a:off x="625186" y="1340427"/>
            <a:ext cx="38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description of this variables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A2FAD8-BDA2-809B-C6C7-D8F3266EC280}"/>
              </a:ext>
            </a:extLst>
          </p:cNvPr>
          <p:cNvCxnSpPr/>
          <p:nvPr/>
        </p:nvCxnSpPr>
        <p:spPr>
          <a:xfrm flipH="1">
            <a:off x="4322617" y="488373"/>
            <a:ext cx="176645" cy="5631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15D17C-EDAF-D14D-BA09-0D164336EC15}"/>
              </a:ext>
            </a:extLst>
          </p:cNvPr>
          <p:cNvSpPr txBox="1"/>
          <p:nvPr/>
        </p:nvSpPr>
        <p:spPr>
          <a:xfrm>
            <a:off x="5385955" y="1080654"/>
            <a:ext cx="290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format spec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54F98-D88B-9A0A-EAE1-121339F49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423" y="1525093"/>
            <a:ext cx="1836579" cy="3398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E40234-414E-DB00-23FB-99EBA1463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395" y="1502231"/>
            <a:ext cx="4206605" cy="34216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2BE0E-E5E8-2A2C-03B3-27DC8C84A816}"/>
              </a:ext>
            </a:extLst>
          </p:cNvPr>
          <p:cNvSpPr txBox="1"/>
          <p:nvPr/>
        </p:nvSpPr>
        <p:spPr>
          <a:xfrm>
            <a:off x="327313" y="3979718"/>
            <a:ext cx="290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 Verbena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9CD6C-181C-38E4-998B-15229B6F04A7}"/>
              </a:ext>
            </a:extLst>
          </p:cNvPr>
          <p:cNvSpPr txBox="1"/>
          <p:nvPr/>
        </p:nvSpPr>
        <p:spPr>
          <a:xfrm>
            <a:off x="4836967" y="5312125"/>
            <a:ext cx="363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Format spec to S_LenLvl_in_0_10_2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5DD74-5F9F-A6AB-F448-00365F879567}"/>
              </a:ext>
            </a:extLst>
          </p:cNvPr>
          <p:cNvSpPr txBox="1"/>
          <p:nvPr/>
        </p:nvSpPr>
        <p:spPr>
          <a:xfrm>
            <a:off x="8560377" y="5312124"/>
            <a:ext cx="363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Format spec to S_LenLvl_in_0_10_2</a:t>
            </a:r>
          </a:p>
        </p:txBody>
      </p:sp>
    </p:spTree>
    <p:extLst>
      <p:ext uri="{BB962C8B-B14F-4D97-AF65-F5344CB8AC3E}">
        <p14:creationId xmlns:p14="http://schemas.microsoft.com/office/powerpoint/2010/main" val="36121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BCF1B-4161-703D-C189-18E92F7A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58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E4C33-4AE4-93AE-9044-218D1CDC6E23}"/>
              </a:ext>
            </a:extLst>
          </p:cNvPr>
          <p:cNvSpPr txBox="1"/>
          <p:nvPr/>
        </p:nvSpPr>
        <p:spPr>
          <a:xfrm>
            <a:off x="4473285" y="6016337"/>
            <a:ext cx="458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check again all Profibus related, because attribute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96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8CD7E-5FA6-640A-F7B2-448A38FC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1" y="1167687"/>
            <a:ext cx="5090244" cy="4016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E6343-1423-423B-6975-4E8687E7C766}"/>
              </a:ext>
            </a:extLst>
          </p:cNvPr>
          <p:cNvSpPr txBox="1"/>
          <p:nvPr/>
        </p:nvSpPr>
        <p:spPr>
          <a:xfrm>
            <a:off x="6350000" y="2782669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Library the task instance script is false 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177BC-EF5D-3B66-2D54-4E4ECE77F501}"/>
              </a:ext>
            </a:extLst>
          </p:cNvPr>
          <p:cNvSpPr txBox="1"/>
          <p:nvPr/>
        </p:nvSpPr>
        <p:spPr>
          <a:xfrm>
            <a:off x="6512477" y="4814875"/>
            <a:ext cx="306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this </a:t>
            </a:r>
            <a:r>
              <a:rPr lang="en-US" dirty="0"/>
              <a:t>MBC Screen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7939B-8B25-65E4-C7B4-9E7E4E2B6A3C}"/>
              </a:ext>
            </a:extLst>
          </p:cNvPr>
          <p:cNvSpPr txBox="1"/>
          <p:nvPr/>
        </p:nvSpPr>
        <p:spPr>
          <a:xfrm>
            <a:off x="6320244" y="1304461"/>
            <a:ext cx="3444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CTD_CNF_A</a:t>
            </a:r>
            <a:br>
              <a:rPr lang="en-IN" dirty="0"/>
            </a:br>
            <a:r>
              <a:rPr lang="en-IN" dirty="0"/>
              <a:t>CTD_CNF_B</a:t>
            </a:r>
          </a:p>
        </p:txBody>
      </p:sp>
    </p:spTree>
    <p:extLst>
      <p:ext uri="{BB962C8B-B14F-4D97-AF65-F5344CB8AC3E}">
        <p14:creationId xmlns:p14="http://schemas.microsoft.com/office/powerpoint/2010/main" val="326088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198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Sivaji, Polsetty Venkata (GE Vernova, consultant)</dc:creator>
  <cp:lastModifiedBy>Sivaji, Polsetty Venkata (GE Vernova, consultant)</cp:lastModifiedBy>
  <cp:revision>8</cp:revision>
  <dcterms:created xsi:type="dcterms:W3CDTF">2025-08-25T05:55:50Z</dcterms:created>
  <dcterms:modified xsi:type="dcterms:W3CDTF">2025-09-01T11:35:23Z</dcterms:modified>
</cp:coreProperties>
</file>