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8" r:id="rId3"/>
    <p:sldId id="259" r:id="rId4"/>
    <p:sldId id="261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GB" sz="2400" b="1" dirty="0">
                <a:solidFill>
                  <a:schemeClr val="tx1"/>
                </a:solidFill>
                <a:latin typeface="Bahnschrift SemiCondensed" pitchFamily="34" charset="0"/>
              </a:rPr>
              <a:t>SIVAKUMAR U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  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GB" sz="2800" b="1" dirty="0">
                <a:solidFill>
                  <a:schemeClr val="tx1"/>
                </a:solidFill>
                <a:latin typeface="Bahnschrift SemiCondensed" pitchFamily="34" charset="0"/>
              </a:rPr>
              <a:t>36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22384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1585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0454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4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027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144336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728</TotalTime>
  <Words>358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k.Siva Subramaniyam</cp:lastModifiedBy>
  <cp:revision>37</cp:revision>
  <dcterms:created xsi:type="dcterms:W3CDTF">2024-08-30T10:51:34Z</dcterms:created>
  <dcterms:modified xsi:type="dcterms:W3CDTF">2024-09-10T14:40:03Z</dcterms:modified>
</cp:coreProperties>
</file>