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va krishna surya\Desktop\Crr logo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138748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97385" y="2286000"/>
            <a:ext cx="6816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Introduction to JAVA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0" y="4901184"/>
            <a:ext cx="47612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Siva Krishna Siripurapu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6090" y="5410200"/>
            <a:ext cx="44566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/>
                <a:solidFill>
                  <a:srgbClr val="FFFF00"/>
                </a:solidFill>
                <a:effectLst/>
              </a:rPr>
              <a:t>siripurapusivakrishna29@gmail.com</a:t>
            </a:r>
            <a:endParaRPr lang="en-US" sz="2000" b="1" cap="none" spc="0" dirty="0">
              <a:ln/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060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va krishna surya\Desktop\Crr logo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138748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11449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programming </a:t>
            </a:r>
            <a:r>
              <a:rPr lang="en-GB" dirty="0" smtClean="0"/>
              <a:t>language was </a:t>
            </a:r>
            <a:r>
              <a:rPr lang="en-GB" dirty="0"/>
              <a:t>originally </a:t>
            </a:r>
            <a:r>
              <a:rPr lang="en-GB" dirty="0" smtClean="0"/>
              <a:t>developed by </a:t>
            </a:r>
            <a:r>
              <a:rPr lang="en-GB" sz="2000" b="1" dirty="0"/>
              <a:t>Sun Microsystems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146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 initiated by </a:t>
            </a:r>
            <a:r>
              <a:rPr lang="en-GB" sz="2000" b="1" dirty="0"/>
              <a:t>James </a:t>
            </a:r>
            <a:r>
              <a:rPr lang="en-GB" sz="2000" b="1" dirty="0" smtClean="0"/>
              <a:t>Gosling </a:t>
            </a:r>
            <a:r>
              <a:rPr lang="en-GB" b="1" dirty="0"/>
              <a:t>and released in </a:t>
            </a:r>
            <a:r>
              <a:rPr lang="en-GB" sz="2000" b="1" dirty="0" smtClean="0"/>
              <a:t>1995 as java 1.0 [J2SE]. 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1242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Various types of platforms</a:t>
            </a:r>
            <a:r>
              <a:rPr lang="en-GB" sz="2000" b="1" dirty="0" smtClean="0"/>
              <a:t> in java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38300" y="3669268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</a:t>
            </a:r>
            <a:r>
              <a:rPr lang="en-GB" b="1" dirty="0" smtClean="0"/>
              <a:t>java SE (Standard Edition) 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38300" y="40386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</a:t>
            </a:r>
            <a:r>
              <a:rPr lang="en-GB" b="1" dirty="0" smtClean="0"/>
              <a:t>java EE (Enterprise Edition) 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38300" y="4431268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</a:t>
            </a:r>
            <a:r>
              <a:rPr lang="en-GB" b="1" dirty="0" smtClean="0"/>
              <a:t>java ME (Mobile Edition) 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0700" y="5105400"/>
            <a:ext cx="598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</a:t>
            </a:r>
            <a:r>
              <a:rPr lang="en-GB" dirty="0"/>
              <a:t>Java is guaranteed to be </a:t>
            </a:r>
            <a:r>
              <a:rPr lang="en-GB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Once, Run Anywhere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71850" y="958334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</a:t>
            </a:r>
            <a:r>
              <a:rPr lang="en-GB" b="1" dirty="0" smtClean="0"/>
              <a:t>JAVA - OVERVIEW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7636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va krishna surya\Desktop\Crr logo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138748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905000"/>
            <a:ext cx="8305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b="1" i="1" dirty="0">
                <a:solidFill>
                  <a:srgbClr val="FFFF00"/>
                </a:solidFill>
              </a:rPr>
              <a:t>Object Oriented</a:t>
            </a:r>
            <a:r>
              <a:rPr lang="en-GB" sz="1900" dirty="0">
                <a:solidFill>
                  <a:srgbClr val="FFFF00"/>
                </a:solidFill>
              </a:rPr>
              <a:t> </a:t>
            </a:r>
            <a:r>
              <a:rPr lang="en-GB" sz="1900" dirty="0"/>
              <a:t>− In Java, </a:t>
            </a:r>
            <a:r>
              <a:rPr lang="en-GB" sz="1900" dirty="0" smtClean="0"/>
              <a:t>everything </a:t>
            </a:r>
            <a:r>
              <a:rPr lang="en-GB" sz="1900" dirty="0"/>
              <a:t>is an Object. </a:t>
            </a:r>
            <a:r>
              <a:rPr lang="en-GB" sz="1900" dirty="0" smtClean="0"/>
              <a:t>Java </a:t>
            </a:r>
            <a:r>
              <a:rPr lang="en-GB" sz="1900" dirty="0"/>
              <a:t>can be easily extended </a:t>
            </a:r>
            <a:r>
              <a:rPr lang="en-GB" sz="1900" dirty="0" smtClean="0"/>
              <a:t>since </a:t>
            </a:r>
            <a:r>
              <a:rPr lang="en-GB" sz="1900" dirty="0"/>
              <a:t>it is based on the Object model.</a:t>
            </a:r>
            <a:endParaRPr lang="en-GB" sz="1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667000"/>
            <a:ext cx="83058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b="1" i="1" dirty="0" smtClean="0">
                <a:solidFill>
                  <a:srgbClr val="FFFF00"/>
                </a:solidFill>
              </a:rPr>
              <a:t>Platform </a:t>
            </a:r>
            <a:r>
              <a:rPr lang="en-GB" sz="1900" b="1" i="1" dirty="0">
                <a:solidFill>
                  <a:srgbClr val="FFFF00"/>
                </a:solidFill>
              </a:rPr>
              <a:t>Independent − </a:t>
            </a:r>
            <a:r>
              <a:rPr lang="en-GB" sz="1900" dirty="0"/>
              <a:t>Unlike many other programming </a:t>
            </a:r>
            <a:r>
              <a:rPr lang="en-GB" sz="1900" dirty="0" smtClean="0"/>
              <a:t>languages including C </a:t>
            </a:r>
            <a:r>
              <a:rPr lang="en-GB" sz="1900" dirty="0"/>
              <a:t>and C++, when Java is </a:t>
            </a:r>
            <a:r>
              <a:rPr lang="en-GB" sz="1900" dirty="0" smtClean="0"/>
              <a:t>compiled</a:t>
            </a:r>
            <a:r>
              <a:rPr lang="en-GB" sz="1900" dirty="0"/>
              <a:t>, it is not compiled into platform </a:t>
            </a:r>
            <a:r>
              <a:rPr lang="en-GB" sz="1900" dirty="0" smtClean="0"/>
              <a:t>specific machine</a:t>
            </a:r>
            <a:r>
              <a:rPr lang="en-GB" sz="1900" dirty="0"/>
              <a:t>, rather into platform </a:t>
            </a:r>
            <a:r>
              <a:rPr lang="en-GB" sz="1900" dirty="0" smtClean="0"/>
              <a:t>independent byte </a:t>
            </a:r>
            <a:r>
              <a:rPr lang="en-GB" sz="1900" dirty="0"/>
              <a:t>code. This byte code is </a:t>
            </a:r>
            <a:r>
              <a:rPr lang="en-GB" sz="1900" dirty="0" smtClean="0"/>
              <a:t>distributed </a:t>
            </a:r>
            <a:r>
              <a:rPr lang="en-GB" sz="1900" dirty="0"/>
              <a:t>over the web and interpreted </a:t>
            </a:r>
            <a:r>
              <a:rPr lang="en-GB" sz="1900" dirty="0" smtClean="0"/>
              <a:t>by </a:t>
            </a:r>
            <a:r>
              <a:rPr lang="en-GB" sz="1900" dirty="0"/>
              <a:t>the Virtual Machine (JVM) on whichever platform it is being run on. </a:t>
            </a:r>
            <a:endParaRPr lang="en-GB" sz="1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71850" y="958334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</a:t>
            </a:r>
            <a:r>
              <a:rPr lang="en-GB" b="1" dirty="0" smtClean="0"/>
              <a:t>What is JAVA ?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2672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i="1" dirty="0">
                <a:solidFill>
                  <a:srgbClr val="FFFF00"/>
                </a:solidFill>
              </a:rPr>
              <a:t>Simple − </a:t>
            </a:r>
            <a:r>
              <a:rPr lang="en-GB" sz="2000" dirty="0"/>
              <a:t>Java is designed </a:t>
            </a:r>
            <a:r>
              <a:rPr lang="en-GB" sz="2000" dirty="0" smtClean="0"/>
              <a:t>to </a:t>
            </a:r>
            <a:r>
              <a:rPr lang="en-GB" sz="2000" dirty="0"/>
              <a:t>be easy to learn. If you understand </a:t>
            </a:r>
            <a:r>
              <a:rPr lang="en-GB" sz="2000" dirty="0" smtClean="0"/>
              <a:t>the </a:t>
            </a:r>
            <a:r>
              <a:rPr lang="en-GB" sz="2000" dirty="0"/>
              <a:t>basic concept </a:t>
            </a:r>
            <a:r>
              <a:rPr lang="en-GB" sz="2000" dirty="0" smtClean="0"/>
              <a:t>of </a:t>
            </a:r>
            <a:r>
              <a:rPr lang="en-GB" sz="2000" dirty="0"/>
              <a:t>OOP Java, it would be easy to master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50292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i="1" dirty="0">
                <a:solidFill>
                  <a:srgbClr val="FFFF00"/>
                </a:solidFill>
              </a:rPr>
              <a:t>Secure − </a:t>
            </a:r>
            <a:r>
              <a:rPr lang="en-GB" sz="2000" dirty="0"/>
              <a:t>With Java's secure feature </a:t>
            </a:r>
            <a:r>
              <a:rPr lang="en-GB" sz="2000" dirty="0" smtClean="0"/>
              <a:t>it </a:t>
            </a:r>
            <a:r>
              <a:rPr lang="en-GB" sz="2000" dirty="0"/>
              <a:t>enables to </a:t>
            </a:r>
            <a:r>
              <a:rPr lang="en-GB" sz="2000" dirty="0" smtClean="0"/>
              <a:t>develop virus-free</a:t>
            </a:r>
            <a:r>
              <a:rPr lang="en-GB" sz="2000" dirty="0"/>
              <a:t>, </a:t>
            </a:r>
            <a:r>
              <a:rPr lang="en-GB" sz="2000" dirty="0" smtClean="0"/>
              <a:t>tamper-free </a:t>
            </a:r>
            <a:r>
              <a:rPr lang="en-GB" sz="2000" dirty="0"/>
              <a:t>systems. </a:t>
            </a:r>
            <a:r>
              <a:rPr lang="en-GB" sz="2000" dirty="0" smtClean="0"/>
              <a:t>Authentication </a:t>
            </a:r>
            <a:r>
              <a:rPr lang="en-GB" sz="2000" dirty="0"/>
              <a:t>techniques are based on public-key encryption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047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va krishna surya\Desktop\Crr logo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138748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752600"/>
            <a:ext cx="83058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b="1" i="1" dirty="0">
                <a:solidFill>
                  <a:srgbClr val="FFFF00"/>
                </a:solidFill>
              </a:rPr>
              <a:t>Architecture-neutral − </a:t>
            </a:r>
            <a:r>
              <a:rPr lang="en-GB" sz="1900" dirty="0"/>
              <a:t>Java compiler </a:t>
            </a:r>
            <a:r>
              <a:rPr lang="en-GB" sz="1900" dirty="0" smtClean="0"/>
              <a:t>generates an </a:t>
            </a:r>
            <a:r>
              <a:rPr lang="en-GB" sz="1900" dirty="0"/>
              <a:t>architecture-neutral </a:t>
            </a:r>
            <a:r>
              <a:rPr lang="en-GB" sz="1900" dirty="0" smtClean="0"/>
              <a:t>object </a:t>
            </a:r>
            <a:r>
              <a:rPr lang="en-GB" sz="1900" dirty="0"/>
              <a:t>file format, </a:t>
            </a:r>
            <a:r>
              <a:rPr lang="en-GB" sz="1900" dirty="0" smtClean="0"/>
              <a:t>which </a:t>
            </a:r>
            <a:r>
              <a:rPr lang="en-GB" sz="1900" dirty="0"/>
              <a:t>makes the compiled code executable </a:t>
            </a:r>
            <a:r>
              <a:rPr lang="en-GB" sz="1900" dirty="0" smtClean="0"/>
              <a:t>on </a:t>
            </a:r>
            <a:r>
              <a:rPr lang="en-GB" sz="1900" dirty="0"/>
              <a:t>many </a:t>
            </a:r>
            <a:r>
              <a:rPr lang="en-GB" sz="1900" dirty="0" smtClean="0"/>
              <a:t>processors</a:t>
            </a:r>
            <a:r>
              <a:rPr lang="en-GB" sz="1900" dirty="0"/>
              <a:t>, with the presence </a:t>
            </a:r>
            <a:r>
              <a:rPr lang="en-GB" sz="1900" dirty="0" smtClean="0"/>
              <a:t>of </a:t>
            </a:r>
            <a:r>
              <a:rPr lang="en-GB" sz="1900" dirty="0"/>
              <a:t>Java runtime system.</a:t>
            </a:r>
            <a:endParaRPr lang="en-GB" sz="1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b="1" i="1" dirty="0">
                <a:solidFill>
                  <a:srgbClr val="FFFF00"/>
                </a:solidFill>
              </a:rPr>
              <a:t>Portable − </a:t>
            </a:r>
            <a:r>
              <a:rPr lang="en-GB" sz="2000" dirty="0"/>
              <a:t>Being architecture-neutral </a:t>
            </a:r>
            <a:r>
              <a:rPr lang="en-GB" sz="2000" dirty="0" smtClean="0"/>
              <a:t>and </a:t>
            </a:r>
            <a:r>
              <a:rPr lang="en-GB" sz="2000" dirty="0"/>
              <a:t>having no implementation </a:t>
            </a:r>
            <a:r>
              <a:rPr lang="en-GB" sz="2000" dirty="0" smtClean="0"/>
              <a:t>dependent aspects of </a:t>
            </a:r>
            <a:r>
              <a:rPr lang="en-GB" sz="2000" dirty="0"/>
              <a:t>the specification </a:t>
            </a:r>
            <a:r>
              <a:rPr lang="en-GB" sz="2000" dirty="0" smtClean="0"/>
              <a:t>makes </a:t>
            </a:r>
            <a:r>
              <a:rPr lang="en-GB" sz="2000" dirty="0"/>
              <a:t>Java </a:t>
            </a:r>
            <a:r>
              <a:rPr lang="en-GB" sz="2000" dirty="0" smtClean="0"/>
              <a:t>portable. Compiler </a:t>
            </a:r>
            <a:r>
              <a:rPr lang="en-GB" sz="2000" dirty="0"/>
              <a:t>in Java is </a:t>
            </a:r>
            <a:r>
              <a:rPr lang="en-GB" sz="2000" dirty="0" smtClean="0"/>
              <a:t>written </a:t>
            </a:r>
            <a:r>
              <a:rPr lang="en-GB" sz="2000" dirty="0"/>
              <a:t>in ANSI C with a clean portability boundary, which is a POSIX subset. </a:t>
            </a:r>
            <a:endParaRPr lang="en-GB" sz="1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71850" y="958334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</a:t>
            </a:r>
            <a:r>
              <a:rPr lang="en-GB" b="1" dirty="0" smtClean="0"/>
              <a:t>What is JAVA ?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038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b="1" i="1" dirty="0">
                <a:solidFill>
                  <a:srgbClr val="FFFF00"/>
                </a:solidFill>
              </a:rPr>
              <a:t>Multithreaded − </a:t>
            </a:r>
            <a:r>
              <a:rPr lang="en-GB" sz="2000" dirty="0"/>
              <a:t>With Java's multithreaded </a:t>
            </a:r>
            <a:r>
              <a:rPr lang="en-GB" sz="2000" dirty="0" smtClean="0"/>
              <a:t>feature it </a:t>
            </a:r>
            <a:r>
              <a:rPr lang="en-GB" sz="2000" dirty="0"/>
              <a:t>is possible </a:t>
            </a:r>
            <a:r>
              <a:rPr lang="en-GB" sz="2000" dirty="0" smtClean="0"/>
              <a:t>to </a:t>
            </a:r>
            <a:r>
              <a:rPr lang="en-GB" sz="2000" dirty="0"/>
              <a:t>write </a:t>
            </a:r>
            <a:r>
              <a:rPr lang="en-GB" sz="2000" dirty="0" smtClean="0"/>
              <a:t>programs </a:t>
            </a:r>
            <a:r>
              <a:rPr lang="en-GB" sz="2000" dirty="0"/>
              <a:t>that can perform </a:t>
            </a:r>
            <a:r>
              <a:rPr lang="en-GB" sz="2000" dirty="0" smtClean="0"/>
              <a:t>many </a:t>
            </a:r>
            <a:r>
              <a:rPr lang="en-GB" sz="2000" dirty="0"/>
              <a:t>tasks </a:t>
            </a:r>
            <a:r>
              <a:rPr lang="en-GB" sz="2000" dirty="0" smtClean="0"/>
              <a:t>simultaneously. </a:t>
            </a:r>
            <a:r>
              <a:rPr lang="en-GB" sz="2000" dirty="0"/>
              <a:t>This design feature </a:t>
            </a:r>
            <a:r>
              <a:rPr lang="en-GB" sz="2000" dirty="0" smtClean="0"/>
              <a:t>allows </a:t>
            </a:r>
            <a:r>
              <a:rPr lang="en-GB" sz="2000" dirty="0"/>
              <a:t>the developers </a:t>
            </a:r>
            <a:r>
              <a:rPr lang="en-GB" sz="2000" dirty="0" smtClean="0"/>
              <a:t>to </a:t>
            </a:r>
            <a:r>
              <a:rPr lang="en-GB" sz="2000" dirty="0"/>
              <a:t>construct </a:t>
            </a:r>
            <a:r>
              <a:rPr lang="en-GB" sz="2000" dirty="0" smtClean="0"/>
              <a:t>interactive </a:t>
            </a:r>
            <a:r>
              <a:rPr lang="en-GB" sz="2000" dirty="0"/>
              <a:t>applications that can run smoothly.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53340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b="1" i="1" dirty="0">
                <a:solidFill>
                  <a:srgbClr val="FFFF00"/>
                </a:solidFill>
              </a:rPr>
              <a:t>Interpreted − </a:t>
            </a:r>
            <a:r>
              <a:rPr lang="en-GB" sz="2000" dirty="0"/>
              <a:t>Java byte code is translated </a:t>
            </a:r>
            <a:r>
              <a:rPr lang="en-GB" sz="2000" dirty="0" smtClean="0"/>
              <a:t>on </a:t>
            </a:r>
            <a:r>
              <a:rPr lang="en-GB" sz="2000" dirty="0"/>
              <a:t>the fly to native machine </a:t>
            </a:r>
            <a:r>
              <a:rPr lang="en-GB" sz="2000" dirty="0" smtClean="0"/>
              <a:t>instructions </a:t>
            </a:r>
            <a:r>
              <a:rPr lang="en-GB" sz="2000" dirty="0"/>
              <a:t>and is not stored anywhere. </a:t>
            </a:r>
            <a:r>
              <a:rPr lang="en-GB" sz="2000" dirty="0" smtClean="0"/>
              <a:t>The </a:t>
            </a:r>
            <a:r>
              <a:rPr lang="en-GB" sz="2000" dirty="0"/>
              <a:t>development </a:t>
            </a:r>
            <a:r>
              <a:rPr lang="en-GB" sz="2000" dirty="0" smtClean="0"/>
              <a:t>process </a:t>
            </a:r>
            <a:r>
              <a:rPr lang="en-GB" sz="2000" dirty="0"/>
              <a:t>is more rapid and </a:t>
            </a:r>
            <a:r>
              <a:rPr lang="en-GB" sz="2000" dirty="0" smtClean="0"/>
              <a:t>analytical </a:t>
            </a:r>
            <a:r>
              <a:rPr lang="en-GB" sz="2000" dirty="0"/>
              <a:t>since the </a:t>
            </a:r>
            <a:r>
              <a:rPr lang="en-GB" sz="2000" dirty="0" smtClean="0"/>
              <a:t>linking </a:t>
            </a:r>
            <a:r>
              <a:rPr lang="en-GB" sz="2000" dirty="0"/>
              <a:t>is an incremental and light-weight process.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7177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va krishna surya\Desktop\Crr logo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138748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203531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b="1" i="1" dirty="0">
                <a:solidFill>
                  <a:srgbClr val="FFFF00"/>
                </a:solidFill>
              </a:rPr>
              <a:t>High Performance − </a:t>
            </a:r>
            <a:r>
              <a:rPr lang="en-GB" sz="2000" dirty="0"/>
              <a:t>With the use of </a:t>
            </a:r>
            <a:r>
              <a:rPr lang="en-GB" sz="2000" dirty="0" smtClean="0"/>
              <a:t>Just-In-Time </a:t>
            </a:r>
            <a:r>
              <a:rPr lang="en-GB" sz="2000" dirty="0"/>
              <a:t>compilers, </a:t>
            </a:r>
            <a:r>
              <a:rPr lang="en-GB" sz="2000" dirty="0" smtClean="0"/>
              <a:t>Java </a:t>
            </a:r>
            <a:r>
              <a:rPr lang="en-GB" sz="2000" dirty="0"/>
              <a:t>enables </a:t>
            </a:r>
            <a:r>
              <a:rPr lang="en-GB" sz="2000" dirty="0" smtClean="0"/>
              <a:t>high </a:t>
            </a:r>
            <a:r>
              <a:rPr lang="en-GB" sz="2000" dirty="0"/>
              <a:t>performance.</a:t>
            </a:r>
            <a:endParaRPr lang="en-GB" sz="1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79731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b="1" i="1" dirty="0">
                <a:solidFill>
                  <a:srgbClr val="FFFF00"/>
                </a:solidFill>
              </a:rPr>
              <a:t>Distributed − </a:t>
            </a:r>
            <a:r>
              <a:rPr lang="en-GB" sz="2000" dirty="0"/>
              <a:t>Java is designed for the distributed environment of the internet. </a:t>
            </a:r>
            <a:endParaRPr lang="en-GB" sz="1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71850" y="958334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</a:t>
            </a:r>
            <a:r>
              <a:rPr lang="en-GB" b="1" dirty="0" smtClean="0"/>
              <a:t>What is JAVA ?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477161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900" b="1" i="1" dirty="0">
                <a:solidFill>
                  <a:srgbClr val="FFFF00"/>
                </a:solidFill>
              </a:rPr>
              <a:t>Dynamic − </a:t>
            </a:r>
            <a:r>
              <a:rPr lang="en-GB" sz="2000" dirty="0"/>
              <a:t>Java is </a:t>
            </a:r>
            <a:r>
              <a:rPr lang="en-GB" sz="2000" dirty="0" smtClean="0"/>
              <a:t>considered </a:t>
            </a:r>
            <a:r>
              <a:rPr lang="en-GB" sz="2000" dirty="0"/>
              <a:t>to be more dynamic </a:t>
            </a:r>
            <a:r>
              <a:rPr lang="en-GB" sz="2000" dirty="0" smtClean="0"/>
              <a:t>than </a:t>
            </a:r>
            <a:r>
              <a:rPr lang="en-GB" sz="2000" dirty="0"/>
              <a:t>C or C++ since it is designed </a:t>
            </a:r>
            <a:r>
              <a:rPr lang="en-GB" sz="2000" dirty="0" smtClean="0"/>
              <a:t>to </a:t>
            </a:r>
            <a:r>
              <a:rPr lang="en-GB" sz="2000" dirty="0"/>
              <a:t>adapt to an evolving </a:t>
            </a:r>
            <a:r>
              <a:rPr lang="en-GB" sz="2000" dirty="0" smtClean="0"/>
              <a:t>environment. Java </a:t>
            </a:r>
            <a:r>
              <a:rPr lang="en-GB" sz="2000" dirty="0"/>
              <a:t>programs </a:t>
            </a:r>
            <a:r>
              <a:rPr lang="en-GB" sz="2000" dirty="0" smtClean="0"/>
              <a:t>can </a:t>
            </a:r>
            <a:r>
              <a:rPr lang="en-GB" sz="2000" dirty="0"/>
              <a:t>carry </a:t>
            </a:r>
            <a:r>
              <a:rPr lang="en-GB" sz="2000" dirty="0" smtClean="0"/>
              <a:t>extensive amount </a:t>
            </a:r>
            <a:r>
              <a:rPr lang="en-GB" sz="2000" dirty="0"/>
              <a:t>of run-time </a:t>
            </a:r>
            <a:r>
              <a:rPr lang="en-GB" sz="2000" dirty="0" smtClean="0"/>
              <a:t>information </a:t>
            </a:r>
            <a:r>
              <a:rPr lang="en-GB" sz="2000" dirty="0"/>
              <a:t>that can be used to verify and resolve accesses to objects on run-time.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7292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va krishna surya\Desktop\Crr logo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138748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71850" y="2739136"/>
            <a:ext cx="264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Thank You!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43278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251</TotalTime>
  <Words>439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krishna siripurapu</dc:creator>
  <cp:lastModifiedBy>siva krishna surya</cp:lastModifiedBy>
  <cp:revision>10</cp:revision>
  <dcterms:created xsi:type="dcterms:W3CDTF">2006-08-16T00:00:00Z</dcterms:created>
  <dcterms:modified xsi:type="dcterms:W3CDTF">2020-04-09T17:04:25Z</dcterms:modified>
</cp:coreProperties>
</file>