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44A3-2E7B-483C-AA2D-01F53B5F9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623E7-1D01-48F8-AC86-1D651BF8F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741A9-16C5-4067-8ACF-B6D7F5D8E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249-7CFB-4154-827F-140DC0336722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1FDA7-01B3-47BA-AC12-445170C9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51329-12CD-4931-B0B1-80F57D9D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682E-6526-4032-A4B2-243032B10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85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1868-4F5F-4459-B4A8-46E84DCD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8C536-2A38-4B78-876D-C97265B54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0A59F-A3F8-42BA-8E4F-F9F7B672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249-7CFB-4154-827F-140DC0336722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631F4-06C1-4054-B750-6B405DA6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91192-11C0-4043-8EE8-EB7CBCA1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682E-6526-4032-A4B2-243032B10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17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1381E-8B73-41FD-9CCB-8EE90DF16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D4ED4-B9B2-4417-8EC4-3548766C1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A48F6-C430-42CC-9C76-DA898558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249-7CFB-4154-827F-140DC0336722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F6DAE-FB25-45FE-AA63-6E0E4166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ACDFE-DF41-47DD-9260-0023628D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682E-6526-4032-A4B2-243032B10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29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1608-EA38-4F38-BFDC-38E4879F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2112-B317-4DF3-9A63-20F4B84DD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BF4AD-1AD2-40DF-B734-80FBDA75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249-7CFB-4154-827F-140DC0336722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0372F-AF97-4B3B-82E8-ED750BB4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8F02-CC98-4BAB-9182-5A97DA5F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682E-6526-4032-A4B2-243032B10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18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B6F8-F019-4657-A355-4DEE141C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C3686-A9CE-470B-9CB1-AB6A5B8BA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C0CE4-C5D9-4EAD-9E2C-51A4F15D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249-7CFB-4154-827F-140DC0336722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C2F18-EDD8-4CA7-A98A-960D2B3E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BB56C-304B-4F8E-B2F7-066CA4B1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682E-6526-4032-A4B2-243032B10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03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6DD1-894C-443D-B8FF-C9C4BEC9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40A26-DF99-434D-A25D-6443F5760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22EF7-13FE-4A82-B3A1-4075A5569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4EBD4-645E-4D2A-9521-8018C4FF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249-7CFB-4154-827F-140DC0336722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26F92-F1BF-4CED-B3E0-359B713D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D01A5-201D-4B0D-AC97-ABDC040A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682E-6526-4032-A4B2-243032B10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98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A74F-BB03-455E-8CFC-181FAC014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AFADE-404B-4673-BA35-D25E1D16A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9BC46-C482-4BDE-AAAA-4E95333D9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2DD90-C712-4616-ADE7-3FD89CDCE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2FDA4-ADBC-4BAD-B6CA-DDD4681AF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B4ACB-32D3-4A84-B1EF-BA04B467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249-7CFB-4154-827F-140DC0336722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1F607-0CBD-4C97-9063-2AFE762A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6FB7E-FC05-4908-8A91-A2606535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682E-6526-4032-A4B2-243032B10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81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2C18-4805-4440-BF44-99B2A5E8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CDEEC-F536-46C4-9CFC-134AE51D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249-7CFB-4154-827F-140DC0336722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12175-3AC3-4E71-BB98-5B323393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DA53A-BDDC-4CA4-8FEF-102AB5C6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682E-6526-4032-A4B2-243032B10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6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3AD74-C549-4165-BE28-72DEF2F6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249-7CFB-4154-827F-140DC0336722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0B146-AFF9-4D71-9E7D-4AA304C1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CA3D1-1428-43D2-986B-8E38993A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682E-6526-4032-A4B2-243032B10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64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08CC-CA52-4B2F-946D-592A644E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B6FAC-DC0C-45AA-BFBB-D0C3C986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A4022-57CC-480D-AA36-CCF039777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63F03-2988-4F09-9624-B553FB6E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249-7CFB-4154-827F-140DC0336722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82747-BC46-4F44-B6D4-6625F3D1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16DC1-4F52-4437-A23E-651F8CBF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682E-6526-4032-A4B2-243032B10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48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0985-5714-4810-A905-724C99A0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833F7-9E42-4054-9D52-C9886F19B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D9AA7-0350-459C-B143-A37B5A642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E534E-D493-424F-8820-0C4C3BC5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249-7CFB-4154-827F-140DC0336722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660B6-9B8D-4558-A44E-324A5C95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66DDF-73E1-47D8-A78C-71310999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682E-6526-4032-A4B2-243032B10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18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0C4C7-47F4-4C17-8F37-8BA50091C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78D3F-CF6E-4DE5-B836-C6CA5720D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AB5E9-02D9-4D7F-8980-2D8FE90A1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5D249-7CFB-4154-827F-140DC0336722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7E15-8893-49EF-9EC7-A99C6178D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DFC62-9906-4FD6-9BDD-34B2BC99E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B682E-6526-4032-A4B2-243032B10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70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664181-A399-4121-AAE1-9F6F0FBE732F}"/>
              </a:ext>
            </a:extLst>
          </p:cNvPr>
          <p:cNvSpPr txBox="1"/>
          <p:nvPr/>
        </p:nvSpPr>
        <p:spPr>
          <a:xfrm>
            <a:off x="0" y="166255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VisCommerce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Assignments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1E538-71B3-47E9-93D5-420C66BD4702}"/>
              </a:ext>
            </a:extLst>
          </p:cNvPr>
          <p:cNvSpPr txBox="1"/>
          <p:nvPr/>
        </p:nvSpPr>
        <p:spPr>
          <a:xfrm>
            <a:off x="92364" y="923636"/>
            <a:ext cx="120349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 Rendering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photo-realistic images via ray-tracing style rendering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migenius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hdrp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-ray tracing,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renderer style solutions. 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Undo / Redo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Transforms (move, rotate, scale)  Add/Delete, Change Material, Light controls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Simple console for “error”, “warning” and “info”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Unity build, Output Windows Installer.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https://jrsoftware.org/isinfo.php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code &amp; documentation to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be delivered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95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rk</cp:lastModifiedBy>
  <cp:revision>14</cp:revision>
  <dcterms:created xsi:type="dcterms:W3CDTF">2020-12-08T04:26:48Z</dcterms:created>
  <dcterms:modified xsi:type="dcterms:W3CDTF">2021-01-08T04:04:10Z</dcterms:modified>
</cp:coreProperties>
</file>