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9" r:id="rId3"/>
    <p:sldId id="3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DBD3-2127-4DB3-8EDE-0ED2AC097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05890-982E-41F0-86FF-E6736E86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2775-857C-43BE-AB44-262D8FCD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A93-1F4D-4CB5-B916-23128A171BD8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5311-13E4-4CD2-AFD8-33F5D69A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FB3F-A9A0-453A-BCED-984BA919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2E8-C96D-4EC8-A730-E0DC0F44D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40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7E0E-D6EC-4D4F-B1A3-290D8EA2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0EA20-5B97-4A63-8CAE-3C5C74E18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CA4D-294B-4AA7-81CC-D7F8DF45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A93-1F4D-4CB5-B916-23128A171BD8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98F2-F49D-4CBF-B08F-A3ECC723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D780-1B0F-48B3-8EC8-0888F8B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2E8-C96D-4EC8-A730-E0DC0F44D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39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77EE7-88E3-44E9-95AD-7E355CB8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FE1B6-83BD-4A65-A094-F88442E4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885A-38BB-4A58-9907-B1763E75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A93-1F4D-4CB5-B916-23128A171BD8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21BA-550C-42D4-A255-0304B2DF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FBAF-F8DC-4FC0-9207-BA54AEC9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2E8-C96D-4EC8-A730-E0DC0F44D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2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E241-A0AA-4AB9-A2AD-E9BC48B4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B580-480F-4805-8A06-4DA027B2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55D7-7CA8-4F40-ABCE-6BF6C814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A93-1F4D-4CB5-B916-23128A171BD8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A32D-A89B-4B25-B29B-300E958E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741B-7DBE-4034-9AC7-9992D93D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2E8-C96D-4EC8-A730-E0DC0F44D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5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D9DF-ED97-4389-98FA-3CD8C2A6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60D-0FAB-42E6-A74F-FD0C2498B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5073-6DB9-47C1-AE9D-9E0EB49F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A93-1F4D-4CB5-B916-23128A171BD8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7B89-B3CD-40BE-9E55-417EDAC8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5CB7-1CFB-4CC1-9614-491F6C3D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2E8-C96D-4EC8-A730-E0DC0F44D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6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6DF-F04C-4CF2-B4FA-2C9C1436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03ECA-1E8F-4B56-B2C9-4778EBDE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0A40F-4DA6-4F5F-A916-5AE35D98E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5554-B01B-4FDD-B407-9D2FB84E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A93-1F4D-4CB5-B916-23128A171BD8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D84D-3D74-43ED-AA21-75DB7CD4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81089-37EE-4E30-8EFA-02FF5953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2E8-C96D-4EC8-A730-E0DC0F44D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6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7613-342C-432F-BCF3-65A349B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71CEC-8DBC-44D8-86C4-6C9EE8E6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F9D02-F47F-47A3-968D-F2D46F091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B9E76-6568-4227-A58D-9CFFEEC8B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90006-3038-4421-BF0A-4C7951BBD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86FA0-8099-4CD4-99A0-C7933DA4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A93-1F4D-4CB5-B916-23128A171BD8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0CDFD-A3BE-4386-AA6D-EDC391A8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D54D2-AD23-489D-AE9C-7BA0CE03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2E8-C96D-4EC8-A730-E0DC0F44D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A91D-22EB-4AF2-968B-EFC409F8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C088D-02D4-4AA5-B5E7-75DD8D42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A93-1F4D-4CB5-B916-23128A171BD8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E53B1-9D4C-4D47-944F-F8C5CF8D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EC0A4-7A75-4015-B92D-1B8C3BCA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2E8-C96D-4EC8-A730-E0DC0F44D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93B0F-B1AA-44E1-BED4-9CA1A391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A93-1F4D-4CB5-B916-23128A171BD8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6983C-B035-4938-84A0-E4AA8F95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9A2B4-A1B3-4414-BB90-484F9994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2E8-C96D-4EC8-A730-E0DC0F44D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ED94-2551-4A9C-81C3-C32A784E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4F0F-B017-42A1-BF9C-EBC51062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5CE34-8140-4825-AD24-4970C79EC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A5489-3851-45B0-A572-432B743A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A93-1F4D-4CB5-B916-23128A171BD8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2097-0867-463C-8C58-92D043C8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978FE-8AA8-40F1-BAD7-543620B5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2E8-C96D-4EC8-A730-E0DC0F44D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6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D9A3-FD37-423B-9963-CA63068E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081FE-FB1B-464A-BF00-2FCECFC85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9EF3F-D0DC-4B41-9957-A524A8AA9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9B0DF-43F7-4587-86BF-DE583E6D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BA93-1F4D-4CB5-B916-23128A171BD8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3F900-1E65-486E-8D87-8C90B289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0C712-CBB5-43D9-8472-4FAA7C11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D02E8-C96D-4EC8-A730-E0DC0F44D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4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E63D8-4B2C-4919-8FC4-D055B57D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A5BC1-DB2F-4144-9516-A627AF7CF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9CDD-AFA9-4ACA-94A5-25647B5CA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BA93-1F4D-4CB5-B916-23128A171BD8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8620-5B86-45E7-986C-409FE0BCE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EEBD-2461-4D5F-8D43-EEE0C158D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D02E8-C96D-4EC8-A730-E0DC0F44D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30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genius/rs-un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C2EC-4C3D-47A0-8109-36EA816C8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VisCommerce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Notes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3DB75-6003-4CE1-A659-AF8F3C74D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Jan, 2021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4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6A3F3-ECD4-4BAE-86E8-0BD0CBBB0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10" y="1827341"/>
            <a:ext cx="2777980" cy="3203317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952DBD0-EA52-4042-8CF3-57BAE68C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15912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Bhagwadh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Geetha 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7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52DBD0-EA52-4042-8CF3-57BAE68C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15912"/>
          </a:xfr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migenius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012B1-5A93-485A-BC13-8C3401ADC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461818"/>
            <a:ext cx="11693237" cy="6197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400" b="1" u="sng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Client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https://github.com/migenius/rs-unity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http://download.migenius.com/releases/RealityServer/realityserver-60-3000.539.tgz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http://download.migenius.com/releases/RealityServer/iview2-327300.9514.zip</a:t>
            </a: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Key</a:t>
            </a:r>
          </a:p>
          <a:p>
            <a:pPr lvl="1"/>
            <a:r>
              <a:rPr lang="en-IN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0780-8103-7450-7287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8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VisCommerce Notes</vt:lpstr>
      <vt:lpstr>Bhagwadh Geetha </vt:lpstr>
      <vt:lpstr>migenius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VisCommerce Notes</dc:title>
  <dc:creator>rk</dc:creator>
  <cp:lastModifiedBy>rk</cp:lastModifiedBy>
  <cp:revision>1</cp:revision>
  <dcterms:created xsi:type="dcterms:W3CDTF">2021-01-08T09:08:40Z</dcterms:created>
  <dcterms:modified xsi:type="dcterms:W3CDTF">2021-01-08T09:17:05Z</dcterms:modified>
</cp:coreProperties>
</file>