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57" d="100"/>
          <a:sy n="57" d="100"/>
        </p:scale>
        <p:origin x="52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5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5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6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29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59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5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29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6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4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3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9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6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6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1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93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CAPSTONE PROJECT – </a:t>
            </a:r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Battle of Neighborhoods: </a:t>
            </a: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in New York</a:t>
            </a:r>
            <a:endParaRPr lang="it-IT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11" y="233643"/>
            <a:ext cx="9404723" cy="1400530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001" y="3062568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" dirty="0"/>
              <a:t>How could we provide support to </a:t>
            </a:r>
            <a:r>
              <a:rPr lang="en" dirty="0" smtClean="0"/>
              <a:t>the organization in recommending the venue for new opening of Indian cuisine based restaurant</a:t>
            </a:r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Data Analysis and proper visualizations which are mentioned in Notebook and provided an proper Report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Reccomendations: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234" y="1922318"/>
            <a:ext cx="7467600" cy="5691590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r>
              <a:rPr lang="en-IN" dirty="0"/>
              <a:t>Astoria(Queens), </a:t>
            </a:r>
            <a:r>
              <a:rPr lang="en-IN" dirty="0" err="1"/>
              <a:t>Blissville</a:t>
            </a:r>
            <a:r>
              <a:rPr lang="en-IN" dirty="0"/>
              <a:t>(Queens), Civic </a:t>
            </a:r>
            <a:r>
              <a:rPr lang="en-IN" dirty="0" err="1"/>
              <a:t>Center</a:t>
            </a:r>
            <a:r>
              <a:rPr lang="en-IN" dirty="0"/>
              <a:t>(Manhattan) are some of the best </a:t>
            </a:r>
            <a:r>
              <a:rPr lang="en-IN" dirty="0" err="1"/>
              <a:t>neighborhoods</a:t>
            </a:r>
            <a:r>
              <a:rPr lang="en-IN" dirty="0"/>
              <a:t> for </a:t>
            </a:r>
            <a:r>
              <a:rPr lang="en-IN" dirty="0" err="1"/>
              <a:t>indian</a:t>
            </a:r>
            <a:r>
              <a:rPr lang="en-IN" dirty="0"/>
              <a:t> cuisine.</a:t>
            </a:r>
          </a:p>
          <a:p>
            <a:r>
              <a:rPr lang="en-IN" dirty="0"/>
              <a:t>Manhattan have potential Indian </a:t>
            </a:r>
            <a:r>
              <a:rPr lang="en-IN" dirty="0" err="1"/>
              <a:t>Resturant</a:t>
            </a:r>
            <a:r>
              <a:rPr lang="en-IN" dirty="0"/>
              <a:t> Market</a:t>
            </a:r>
          </a:p>
          <a:p>
            <a:r>
              <a:rPr lang="en-IN" dirty="0"/>
              <a:t>Staten Island ranks last in average rating of Indian </a:t>
            </a:r>
            <a:r>
              <a:rPr lang="en-IN" dirty="0" err="1"/>
              <a:t>Resturants</a:t>
            </a:r>
            <a:r>
              <a:rPr lang="en-IN" dirty="0"/>
              <a:t>.</a:t>
            </a:r>
          </a:p>
          <a:p>
            <a:r>
              <a:rPr lang="en-IN" b="1" i="1" dirty="0"/>
              <a:t>*The </a:t>
            </a:r>
            <a:r>
              <a:rPr lang="en-IN" b="1" i="1" dirty="0" err="1"/>
              <a:t>Reccomendations</a:t>
            </a:r>
            <a:r>
              <a:rPr lang="en-IN" b="1" i="1" dirty="0"/>
              <a:t> are completely based on data from </a:t>
            </a:r>
            <a:r>
              <a:rPr lang="en-IN" b="1" i="1" dirty="0" err="1"/>
              <a:t>FourSquare</a:t>
            </a:r>
            <a:r>
              <a:rPr lang="en-IN" b="1" i="1" dirty="0"/>
              <a:t> API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85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  IBM CAPSTONE PROJECT – The Battle of Neighborhoods:  Restaurant Recommendation in New York</vt:lpstr>
      <vt:lpstr>Business Problem</vt:lpstr>
      <vt:lpstr>Solution</vt:lpstr>
      <vt:lpstr>Reccomendations: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Sivakumar Murugesan</dc:creator>
  <cp:lastModifiedBy>Sivakumar Murugesan</cp:lastModifiedBy>
  <cp:revision>5</cp:revision>
  <dcterms:created xsi:type="dcterms:W3CDTF">2018-12-16T14:33:35Z</dcterms:created>
  <dcterms:modified xsi:type="dcterms:W3CDTF">2020-05-25T03:44:31Z</dcterms:modified>
</cp:coreProperties>
</file>