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62" r:id="rId4"/>
    <p:sldId id="261"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EFF"/>
    <a:srgbClr val="65D7FF"/>
    <a:srgbClr val="0091DE"/>
    <a:srgbClr val="777777"/>
    <a:srgbClr val="009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07460-F6DD-400E-9EF4-C09EE7CE85AE}" v="1" dt="2021-06-21T10:00:28.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5" d="100"/>
          <a:sy n="115" d="100"/>
        </p:scale>
        <p:origin x="714" y="108"/>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282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kumar M" userId="ba3564ef-50b8-477f-a308-b86ae72c3ce6" providerId="ADAL" clId="{B1807460-F6DD-400E-9EF4-C09EE7CE85AE}"/>
    <pc:docChg chg="custSel modSld">
      <pc:chgData name="Jayakumar M" userId="ba3564ef-50b8-477f-a308-b86ae72c3ce6" providerId="ADAL" clId="{B1807460-F6DD-400E-9EF4-C09EE7CE85AE}" dt="2021-06-21T10:00:40.491" v="7" actId="14100"/>
      <pc:docMkLst>
        <pc:docMk/>
      </pc:docMkLst>
      <pc:sldChg chg="addSp delSp modSp mod">
        <pc:chgData name="Jayakumar M" userId="ba3564ef-50b8-477f-a308-b86ae72c3ce6" providerId="ADAL" clId="{B1807460-F6DD-400E-9EF4-C09EE7CE85AE}" dt="2021-06-21T10:00:40.491" v="7" actId="14100"/>
        <pc:sldMkLst>
          <pc:docMk/>
          <pc:sldMk cId="3163088662" sldId="261"/>
        </pc:sldMkLst>
        <pc:picChg chg="del">
          <ac:chgData name="Jayakumar M" userId="ba3564ef-50b8-477f-a308-b86ae72c3ce6" providerId="ADAL" clId="{B1807460-F6DD-400E-9EF4-C09EE7CE85AE}" dt="2021-06-21T10:00:20.915" v="0" actId="478"/>
          <ac:picMkLst>
            <pc:docMk/>
            <pc:sldMk cId="3163088662" sldId="261"/>
            <ac:picMk id="3" creationId="{70B4BD3A-8486-4CED-834D-283E259CEE3D}"/>
          </ac:picMkLst>
        </pc:picChg>
        <pc:picChg chg="add mod">
          <ac:chgData name="Jayakumar M" userId="ba3564ef-50b8-477f-a308-b86ae72c3ce6" providerId="ADAL" clId="{B1807460-F6DD-400E-9EF4-C09EE7CE85AE}" dt="2021-06-21T10:00:40.491" v="7" actId="14100"/>
          <ac:picMkLst>
            <pc:docMk/>
            <pc:sldMk cId="3163088662" sldId="261"/>
            <ac:picMk id="4" creationId="{91A9AB38-DADD-4615-A694-7A6FEEA909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ED42A8-A0F3-4341-AABC-0638AD0BBAEE}" type="datetimeFigureOut">
              <a:rPr lang="en-US" smtClean="0"/>
              <a:pPr/>
              <a:t>6/16/2022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6E9C6A-0DC3-443C-AF2B-9E8BBD2A898A}" type="slidenum">
              <a:rPr lang="en-US" smtClean="0"/>
              <a:pPr/>
              <a:t>‹#›</a:t>
            </a:fld>
            <a:endParaRPr lang="en-US" dirty="0"/>
          </a:p>
        </p:txBody>
      </p:sp>
    </p:spTree>
    <p:extLst>
      <p:ext uri="{BB962C8B-B14F-4D97-AF65-F5344CB8AC3E}">
        <p14:creationId xmlns:p14="http://schemas.microsoft.com/office/powerpoint/2010/main" val="668940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D256E-FBE3-48E9-B7E7-5EABFCF6E3E4}" type="datetimeFigureOut">
              <a:rPr lang="en-US" smtClean="0"/>
              <a:pPr/>
              <a:t>6/16/2022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DEAE55-D2BA-4C8E-8948-50DB16AF9907}" type="slidenum">
              <a:rPr lang="en-US" smtClean="0"/>
              <a:pPr/>
              <a:t>‹#›</a:t>
            </a:fld>
            <a:endParaRPr lang="en-US" dirty="0"/>
          </a:p>
        </p:txBody>
      </p:sp>
    </p:spTree>
    <p:extLst>
      <p:ext uri="{BB962C8B-B14F-4D97-AF65-F5344CB8AC3E}">
        <p14:creationId xmlns:p14="http://schemas.microsoft.com/office/powerpoint/2010/main" val="3124141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allegis.ramcocloud.com/rvw"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amco THRIVE DIGITALLY">
    <p:bg>
      <p:bgPr>
        <a:solidFill>
          <a:srgbClr val="0093DD"/>
        </a:solidFill>
        <a:effectLst/>
      </p:bgPr>
    </p:bg>
    <p:spTree>
      <p:nvGrpSpPr>
        <p:cNvPr id="1" name=""/>
        <p:cNvGrpSpPr/>
        <p:nvPr/>
      </p:nvGrpSpPr>
      <p:grpSpPr>
        <a:xfrm>
          <a:off x="0" y="0"/>
          <a:ext cx="0" cy="0"/>
          <a:chOff x="0" y="0"/>
          <a:chExt cx="0" cy="0"/>
        </a:xfrm>
      </p:grpSpPr>
      <p:pic>
        <p:nvPicPr>
          <p:cNvPr id="3" name="Picture 2" descr="Ramco"/>
          <p:cNvPicPr>
            <a:picLocks noChangeAspect="1"/>
          </p:cNvPicPr>
          <p:nvPr userDrawn="1"/>
        </p:nvPicPr>
        <p:blipFill>
          <a:blip r:embed="rId2"/>
          <a:stretch>
            <a:fillRect/>
          </a:stretch>
        </p:blipFill>
        <p:spPr>
          <a:xfrm>
            <a:off x="3" y="0"/>
            <a:ext cx="9223159" cy="51949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2" name="Rectangle 1"/>
          <p:cNvSpPr/>
          <p:nvPr userDrawn="1"/>
        </p:nvSpPr>
        <p:spPr>
          <a:xfrm>
            <a:off x="611560" y="3003798"/>
            <a:ext cx="6984776" cy="415498"/>
          </a:xfrm>
          <a:prstGeom prst="rect">
            <a:avLst/>
          </a:prstGeom>
        </p:spPr>
        <p:txBody>
          <a:bodyPr wrap="square">
            <a:spAutoFit/>
          </a:bodyPr>
          <a:lstStyle/>
          <a:p>
            <a:r>
              <a:rPr lang="en-IN" sz="2100" b="1" i="0" u="none" strike="noStrike" baseline="0" dirty="0">
                <a:solidFill>
                  <a:srgbClr val="000000"/>
                </a:solidFill>
                <a:latin typeface="Calibri" panose="020F0502020204030204" pitchFamily="34" charset="0"/>
              </a:rPr>
              <a:t>URL </a:t>
            </a:r>
            <a:r>
              <a:rPr lang="en-IN" sz="2100" b="0" i="0" u="none" strike="noStrike" baseline="0" dirty="0">
                <a:solidFill>
                  <a:srgbClr val="000000"/>
                </a:solidFill>
                <a:latin typeface="Calibri" panose="020F0502020204030204" pitchFamily="34" charset="0"/>
              </a:rPr>
              <a:t>- </a:t>
            </a:r>
            <a:r>
              <a:rPr lang="en-IN" sz="2100" dirty="0">
                <a:hlinkClick r:id="rId3"/>
              </a:rPr>
              <a:t>https://allegis.ramcocloud.com/rvw</a:t>
            </a:r>
            <a:endParaRPr lang="en-IN" sz="2100" dirty="0"/>
          </a:p>
        </p:txBody>
      </p:sp>
      <p:sp>
        <p:nvSpPr>
          <p:cNvPr id="4" name="Rectangle 3"/>
          <p:cNvSpPr/>
          <p:nvPr userDrawn="1"/>
        </p:nvSpPr>
        <p:spPr>
          <a:xfrm>
            <a:off x="467544" y="1131590"/>
            <a:ext cx="7416824" cy="646331"/>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 typeface="Arial" pitchFamily="34" charset="0"/>
              <a:buNone/>
              <a:tabLst/>
              <a:defRPr/>
            </a:pPr>
            <a:r>
              <a:rPr lang="en-US" sz="2000" b="0" i="0" u="none" strike="noStrike" baseline="0" dirty="0">
                <a:solidFill>
                  <a:srgbClr val="000000"/>
                </a:solidFill>
                <a:latin typeface="Calibri" panose="020F0502020204030204" pitchFamily="34" charset="0"/>
              </a:rPr>
              <a:t> </a:t>
            </a:r>
            <a:r>
              <a:rPr lang="en-US" sz="2000" dirty="0"/>
              <a:t>Step -1 Login to </a:t>
            </a:r>
            <a:r>
              <a:rPr lang="en-US" sz="2000" dirty="0" err="1"/>
              <a:t>Ramco</a:t>
            </a:r>
            <a:r>
              <a:rPr lang="en-US" sz="2000" dirty="0"/>
              <a:t> HCM ESS Portal using your login credential</a:t>
            </a:r>
          </a:p>
          <a:p>
            <a:pPr lvl="0"/>
            <a:endParaRPr lang="en-US" sz="2000" dirty="0"/>
          </a:p>
        </p:txBody>
      </p:sp>
    </p:spTree>
    <p:extLst>
      <p:ext uri="{BB962C8B-B14F-4D97-AF65-F5344CB8AC3E}">
        <p14:creationId xmlns:p14="http://schemas.microsoft.com/office/powerpoint/2010/main" val="32705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Line Hea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72" y="-116231"/>
            <a:ext cx="9078428" cy="5140990"/>
          </a:xfrm>
          <a:prstGeom prst="rect">
            <a:avLst/>
          </a:prstGeom>
        </p:spPr>
      </p:pic>
      <p:sp>
        <p:nvSpPr>
          <p:cNvPr id="7" name="Down Arrow 6"/>
          <p:cNvSpPr/>
          <p:nvPr userDrawn="1"/>
        </p:nvSpPr>
        <p:spPr>
          <a:xfrm>
            <a:off x="2987824" y="2715766"/>
            <a:ext cx="14401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userDrawn="1"/>
        </p:nvSpPr>
        <p:spPr>
          <a:xfrm>
            <a:off x="2375756" y="3147814"/>
            <a:ext cx="1512168" cy="400110"/>
          </a:xfrm>
          <a:prstGeom prst="rect">
            <a:avLst/>
          </a:prstGeom>
          <a:noFill/>
        </p:spPr>
        <p:txBody>
          <a:bodyPr wrap="square" rtlCol="0">
            <a:spAutoFit/>
          </a:bodyPr>
          <a:lstStyle/>
          <a:p>
            <a:r>
              <a:rPr lang="en-IN" sz="1000" b="1" dirty="0">
                <a:solidFill>
                  <a:srgbClr val="FF0000"/>
                </a:solidFill>
              </a:rPr>
              <a:t>Please Choose Indian</a:t>
            </a:r>
            <a:r>
              <a:rPr lang="en-IN" sz="1000" b="1" baseline="0" dirty="0">
                <a:solidFill>
                  <a:srgbClr val="FF0000"/>
                </a:solidFill>
              </a:rPr>
              <a:t> Tax </a:t>
            </a:r>
            <a:r>
              <a:rPr lang="en-IN" sz="1000" b="1" baseline="0" dirty="0" err="1">
                <a:solidFill>
                  <a:srgbClr val="FF0000"/>
                </a:solidFill>
              </a:rPr>
              <a:t>tax</a:t>
            </a:r>
            <a:r>
              <a:rPr lang="en-IN" sz="1000" b="1" baseline="0" dirty="0">
                <a:solidFill>
                  <a:srgbClr val="FF0000"/>
                </a:solidFill>
              </a:rPr>
              <a:t> and select form16</a:t>
            </a:r>
            <a:endParaRPr lang="en-IN" sz="1000" b="1" dirty="0">
              <a:solidFill>
                <a:srgbClr val="FF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Line Header &amp; sub headlin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5" y="51470"/>
            <a:ext cx="9144000" cy="5140990"/>
          </a:xfrm>
          <a:prstGeom prst="rect">
            <a:avLst/>
          </a:prstGeom>
        </p:spPr>
      </p:pic>
      <p:sp>
        <p:nvSpPr>
          <p:cNvPr id="12" name="TextBox 11"/>
          <p:cNvSpPr txBox="1"/>
          <p:nvPr userDrawn="1"/>
        </p:nvSpPr>
        <p:spPr>
          <a:xfrm>
            <a:off x="1763688" y="2108830"/>
            <a:ext cx="1656184" cy="461665"/>
          </a:xfrm>
          <a:prstGeom prst="rect">
            <a:avLst/>
          </a:prstGeom>
          <a:noFill/>
        </p:spPr>
        <p:txBody>
          <a:bodyPr wrap="square" rtlCol="0">
            <a:spAutoFit/>
          </a:bodyPr>
          <a:lstStyle/>
          <a:p>
            <a:r>
              <a:rPr lang="en-IN" sz="1200" dirty="0">
                <a:solidFill>
                  <a:srgbClr val="FF0000"/>
                </a:solidFill>
              </a:rPr>
              <a:t>Please click</a:t>
            </a:r>
            <a:r>
              <a:rPr lang="en-IN" sz="1200" baseline="0" dirty="0">
                <a:solidFill>
                  <a:srgbClr val="FF0000"/>
                </a:solidFill>
              </a:rPr>
              <a:t> here to download the form16</a:t>
            </a:r>
            <a:endParaRPr lang="en-IN" sz="1200" dirty="0">
              <a:solidFill>
                <a:srgbClr val="FF0000"/>
              </a:solidFill>
            </a:endParaRPr>
          </a:p>
        </p:txBody>
      </p:sp>
    </p:spTree>
    <p:extLst>
      <p:ext uri="{BB962C8B-B14F-4D97-AF65-F5344CB8AC3E}">
        <p14:creationId xmlns:p14="http://schemas.microsoft.com/office/powerpoint/2010/main" val="205806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rgbClr val="0091DE"/>
        </a:solidFill>
        <a:effectLst/>
      </p:bgPr>
    </p:bg>
    <p:spTree>
      <p:nvGrpSpPr>
        <p:cNvPr id="1" name=""/>
        <p:cNvGrpSpPr/>
        <p:nvPr/>
      </p:nvGrpSpPr>
      <p:grpSpPr>
        <a:xfrm>
          <a:off x="0" y="0"/>
          <a:ext cx="0" cy="0"/>
          <a:chOff x="0" y="0"/>
          <a:chExt cx="0" cy="0"/>
        </a:xfrm>
      </p:grpSpPr>
      <p:sp>
        <p:nvSpPr>
          <p:cNvPr id="2" name="TextBox 1"/>
          <p:cNvSpPr txBox="1"/>
          <p:nvPr userDrawn="1"/>
        </p:nvSpPr>
        <p:spPr>
          <a:xfrm>
            <a:off x="457200" y="2343150"/>
            <a:ext cx="1752600" cy="457200"/>
          </a:xfrm>
          <a:prstGeom prst="rect">
            <a:avLst/>
          </a:prstGeom>
        </p:spPr>
        <p:txBody>
          <a:bodyPr lIns="0" rIns="274320" anchor="ctr" anchorCtr="0"/>
          <a:lstStyle>
            <a:lvl1pPr lvl="0" indent="0">
              <a:spcBef>
                <a:spcPct val="20000"/>
              </a:spcBef>
              <a:buFont typeface="Arial" pitchFamily="34" charset="0"/>
              <a:buNone/>
              <a:defRPr sz="2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lgn="l"/>
            <a:r>
              <a:rPr lang="en-US" dirty="0">
                <a:solidFill>
                  <a:schemeClr val="bg1"/>
                </a:solidFill>
              </a:rPr>
              <a:t>Thank you</a:t>
            </a:r>
          </a:p>
        </p:txBody>
      </p:sp>
      <p:sp>
        <p:nvSpPr>
          <p:cNvPr id="4" name="TextBox 3"/>
          <p:cNvSpPr txBox="1"/>
          <p:nvPr userDrawn="1"/>
        </p:nvSpPr>
        <p:spPr>
          <a:xfrm>
            <a:off x="7336224" y="2279362"/>
            <a:ext cx="1502976" cy="292388"/>
          </a:xfrm>
          <a:prstGeom prst="rect">
            <a:avLst/>
          </a:prstGeom>
          <a:noFill/>
        </p:spPr>
        <p:txBody>
          <a:bodyPr wrap="none" rIns="0" rtlCol="0">
            <a:spAutoFit/>
          </a:bodyPr>
          <a:lstStyle/>
          <a:p>
            <a:r>
              <a:rPr lang="en-US" sz="1300" dirty="0">
                <a:solidFill>
                  <a:schemeClr val="bg1"/>
                </a:solidFill>
              </a:rPr>
              <a:t>contact@ramco.com</a:t>
            </a:r>
          </a:p>
        </p:txBody>
      </p:sp>
      <p:sp>
        <p:nvSpPr>
          <p:cNvPr id="6" name="TextBox 5"/>
          <p:cNvSpPr txBox="1"/>
          <p:nvPr userDrawn="1"/>
        </p:nvSpPr>
        <p:spPr>
          <a:xfrm>
            <a:off x="7990057" y="2571750"/>
            <a:ext cx="849143" cy="292388"/>
          </a:xfrm>
          <a:prstGeom prst="rect">
            <a:avLst/>
          </a:prstGeom>
          <a:noFill/>
        </p:spPr>
        <p:txBody>
          <a:bodyPr wrap="none" rIns="0" rtlCol="0">
            <a:spAutoFit/>
          </a:bodyPr>
          <a:lstStyle/>
          <a:p>
            <a:r>
              <a:rPr lang="en-US" sz="1300" dirty="0">
                <a:solidFill>
                  <a:schemeClr val="bg1"/>
                </a:solidFill>
              </a:rPr>
              <a:t>ramco.com</a:t>
            </a:r>
          </a:p>
        </p:txBody>
      </p:sp>
      <p:sp>
        <p:nvSpPr>
          <p:cNvPr id="7" name="TextBox 6"/>
          <p:cNvSpPr txBox="1"/>
          <p:nvPr userDrawn="1"/>
        </p:nvSpPr>
        <p:spPr>
          <a:xfrm>
            <a:off x="381000" y="4476750"/>
            <a:ext cx="8534400" cy="523220"/>
          </a:xfrm>
          <a:prstGeom prst="rect">
            <a:avLst/>
          </a:prstGeom>
          <a:noFill/>
        </p:spPr>
        <p:txBody>
          <a:bodyPr wrap="square" rtlCol="0">
            <a:spAutoFit/>
          </a:bodyPr>
          <a:lstStyle/>
          <a:p>
            <a:r>
              <a:rPr lang="en-US" sz="700" dirty="0">
                <a:solidFill>
                  <a:srgbClr val="81DEFF"/>
                </a:solidFill>
              </a:rPr>
              <a:t>Copyright 2017, Ramco Systems Limited. Information subject to change. All rights acknowledged.</a:t>
            </a:r>
          </a:p>
          <a:p>
            <a:r>
              <a:rPr lang="en-US" sz="700" dirty="0">
                <a:solidFill>
                  <a:srgbClr val="81DEFF"/>
                </a:solidFill>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Tree>
    <p:extLst>
      <p:ext uri="{BB962C8B-B14F-4D97-AF65-F5344CB8AC3E}">
        <p14:creationId xmlns:p14="http://schemas.microsoft.com/office/powerpoint/2010/main" val="279630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mp; Conten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4582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Tree>
    <p:extLst>
      <p:ext uri="{BB962C8B-B14F-4D97-AF65-F5344CB8AC3E}">
        <p14:creationId xmlns:p14="http://schemas.microsoft.com/office/powerpoint/2010/main" val="198449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7810500" y="4642697"/>
            <a:ext cx="1181100" cy="367453"/>
          </a:xfrm>
          <a:prstGeom prst="rect">
            <a:avLst/>
          </a:prstGeom>
        </p:spPr>
      </p:pic>
      <p:sp>
        <p:nvSpPr>
          <p:cNvPr id="10" name="Text Placeholder 3"/>
          <p:cNvSpPr>
            <a:spLocks noGrp="1"/>
          </p:cNvSpPr>
          <p:nvPr>
            <p:ph type="body" sz="quarter" idx="10"/>
          </p:nvPr>
        </p:nvSpPr>
        <p:spPr>
          <a:xfrm>
            <a:off x="381000" y="285750"/>
            <a:ext cx="8382000" cy="381000"/>
          </a:xfrm>
          <a:prstGeom prst="rect">
            <a:avLst/>
          </a:prstGeom>
        </p:spPr>
        <p:txBody>
          <a:bodyPr lIns="0" rIns="0" anchor="ctr" anchorCtr="0"/>
          <a:lstStyle>
            <a:lvl1pPr>
              <a:defRPr lang="en-US" sz="2600" dirty="0" smtClean="0"/>
            </a:lvl1pPr>
          </a:lstStyle>
          <a:p>
            <a:pPr marL="0" lvl="0" indent="0">
              <a:lnSpc>
                <a:spcPct val="80000"/>
              </a:lnSpc>
              <a:spcBef>
                <a:spcPts val="0"/>
              </a:spcBef>
              <a:buNone/>
            </a:pPr>
            <a:r>
              <a:rPr lang="en-US"/>
              <a:t>Click to edit Master text styles</a:t>
            </a:r>
          </a:p>
        </p:txBody>
      </p:sp>
      <p:sp>
        <p:nvSpPr>
          <p:cNvPr id="4" name="Text Placeholder 3"/>
          <p:cNvSpPr>
            <a:spLocks noGrp="1"/>
          </p:cNvSpPr>
          <p:nvPr>
            <p:ph type="body" sz="quarter" idx="11"/>
          </p:nvPr>
        </p:nvSpPr>
        <p:spPr>
          <a:xfrm>
            <a:off x="381000" y="971550"/>
            <a:ext cx="8382000" cy="3566160"/>
          </a:xfrm>
          <a:prstGeom prst="rect">
            <a:avLst/>
          </a:prstGeom>
        </p:spPr>
        <p:txBody>
          <a:bodyPr/>
          <a:lstStyle>
            <a:lvl1pPr marL="231775" indent="-231775">
              <a:buFont typeface="Wingdings" panose="05000000000000000000" pitchFamily="2" charset="2"/>
              <a:buChar char="§"/>
              <a:defRPr sz="2000"/>
            </a:lvl1pPr>
            <a:lvl2pPr marL="401638" indent="-169863">
              <a:buFont typeface="Arial" panose="020B0604020202020204" pitchFamily="34" charset="0"/>
              <a:buChar char="-"/>
              <a:defRPr sz="1600"/>
            </a:lvl2pPr>
            <a:lvl3pPr marL="742950" indent="-169863">
              <a:buFont typeface="Courier New" panose="02070309020205020404" pitchFamily="49" charset="0"/>
              <a:buChar char="o"/>
              <a:defRPr sz="14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341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0091DE"/>
        </a:solidFill>
        <a:effectLst/>
      </p:bgPr>
    </p:bg>
    <p:spTree>
      <p:nvGrpSpPr>
        <p:cNvPr id="1" name=""/>
        <p:cNvGrpSpPr/>
        <p:nvPr/>
      </p:nvGrpSpPr>
      <p:grpSpPr>
        <a:xfrm>
          <a:off x="0" y="0"/>
          <a:ext cx="0" cy="0"/>
          <a:chOff x="0" y="0"/>
          <a:chExt cx="0" cy="0"/>
        </a:xfrm>
      </p:grpSpPr>
      <p:sp>
        <p:nvSpPr>
          <p:cNvPr id="2" name="TextBox 1"/>
          <p:cNvSpPr txBox="1"/>
          <p:nvPr userDrawn="1"/>
        </p:nvSpPr>
        <p:spPr>
          <a:xfrm>
            <a:off x="457200" y="2343150"/>
            <a:ext cx="1752600" cy="457200"/>
          </a:xfrm>
          <a:prstGeom prst="rect">
            <a:avLst/>
          </a:prstGeom>
        </p:spPr>
        <p:txBody>
          <a:bodyPr lIns="0" rIns="274320" anchor="ctr" anchorCtr="0"/>
          <a:lstStyle>
            <a:lvl1pPr lvl="0" indent="0">
              <a:spcBef>
                <a:spcPct val="20000"/>
              </a:spcBef>
              <a:buFont typeface="Arial" pitchFamily="34" charset="0"/>
              <a:buNone/>
              <a:defRPr sz="2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lgn="l"/>
            <a:r>
              <a:rPr lang="en-US" dirty="0">
                <a:solidFill>
                  <a:schemeClr val="bg1"/>
                </a:solidFill>
              </a:rPr>
              <a:t>Thank you</a:t>
            </a:r>
          </a:p>
        </p:txBody>
      </p:sp>
      <p:sp>
        <p:nvSpPr>
          <p:cNvPr id="4" name="TextBox 3"/>
          <p:cNvSpPr txBox="1"/>
          <p:nvPr userDrawn="1"/>
        </p:nvSpPr>
        <p:spPr>
          <a:xfrm>
            <a:off x="7336224" y="2279362"/>
            <a:ext cx="1502976" cy="292388"/>
          </a:xfrm>
          <a:prstGeom prst="rect">
            <a:avLst/>
          </a:prstGeom>
          <a:noFill/>
        </p:spPr>
        <p:txBody>
          <a:bodyPr wrap="none" rIns="0" rtlCol="0">
            <a:spAutoFit/>
          </a:bodyPr>
          <a:lstStyle/>
          <a:p>
            <a:r>
              <a:rPr lang="en-US" sz="1300" dirty="0">
                <a:solidFill>
                  <a:schemeClr val="bg1"/>
                </a:solidFill>
              </a:rPr>
              <a:t>contact@ramco.com</a:t>
            </a:r>
          </a:p>
        </p:txBody>
      </p:sp>
      <p:sp>
        <p:nvSpPr>
          <p:cNvPr id="6" name="TextBox 5"/>
          <p:cNvSpPr txBox="1"/>
          <p:nvPr userDrawn="1"/>
        </p:nvSpPr>
        <p:spPr>
          <a:xfrm>
            <a:off x="7990057" y="2571750"/>
            <a:ext cx="849143" cy="292388"/>
          </a:xfrm>
          <a:prstGeom prst="rect">
            <a:avLst/>
          </a:prstGeom>
          <a:noFill/>
        </p:spPr>
        <p:txBody>
          <a:bodyPr wrap="none" rIns="0" rtlCol="0">
            <a:spAutoFit/>
          </a:bodyPr>
          <a:lstStyle/>
          <a:p>
            <a:r>
              <a:rPr lang="en-US" sz="1300" dirty="0">
                <a:solidFill>
                  <a:schemeClr val="bg1"/>
                </a:solidFill>
              </a:rPr>
              <a:t>ramco.com</a:t>
            </a:r>
          </a:p>
        </p:txBody>
      </p:sp>
      <p:sp>
        <p:nvSpPr>
          <p:cNvPr id="7" name="TextBox 6"/>
          <p:cNvSpPr txBox="1"/>
          <p:nvPr userDrawn="1"/>
        </p:nvSpPr>
        <p:spPr>
          <a:xfrm>
            <a:off x="381000" y="4476750"/>
            <a:ext cx="8534400" cy="523220"/>
          </a:xfrm>
          <a:prstGeom prst="rect">
            <a:avLst/>
          </a:prstGeom>
          <a:noFill/>
        </p:spPr>
        <p:txBody>
          <a:bodyPr wrap="square" rtlCol="0">
            <a:spAutoFit/>
          </a:bodyPr>
          <a:lstStyle/>
          <a:p>
            <a:r>
              <a:rPr lang="en-US" sz="700" dirty="0">
                <a:solidFill>
                  <a:srgbClr val="81DEFF"/>
                </a:solidFill>
              </a:rPr>
              <a:t>Copyright 2017, Ramco Systems Limited. Information subject to change. All rights acknowledged.</a:t>
            </a:r>
          </a:p>
          <a:p>
            <a:r>
              <a:rPr lang="en-US" sz="700" dirty="0">
                <a:solidFill>
                  <a:srgbClr val="81DEFF"/>
                </a:solidFill>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E778-7391-4271-E463-7F92C213339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C0E8DC8-22E5-DADB-22D4-E2404CC34DC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D7CDF6-A532-AB72-6A9D-B0E30E62EAE2}"/>
              </a:ext>
            </a:extLst>
          </p:cNvPr>
          <p:cNvSpPr>
            <a:spLocks noGrp="1"/>
          </p:cNvSpPr>
          <p:nvPr>
            <p:ph type="dt" sz="half" idx="10"/>
          </p:nvPr>
        </p:nvSpPr>
        <p:spPr/>
        <p:txBody>
          <a:bodyPr/>
          <a:lstStyle/>
          <a:p>
            <a:fld id="{5404C428-8987-482D-9189-BE99489BB57D}" type="datetimeFigureOut">
              <a:rPr lang="en-IN" smtClean="0"/>
              <a:t>16-06-2022</a:t>
            </a:fld>
            <a:endParaRPr lang="en-IN"/>
          </a:p>
        </p:txBody>
      </p:sp>
      <p:sp>
        <p:nvSpPr>
          <p:cNvPr id="5" name="Footer Placeholder 4">
            <a:extLst>
              <a:ext uri="{FF2B5EF4-FFF2-40B4-BE49-F238E27FC236}">
                <a16:creationId xmlns:a16="http://schemas.microsoft.com/office/drawing/2014/main" id="{05516B5E-293C-D4B9-CB02-46A4962C6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1BB71-97BF-6B6D-5B0F-C475164C628F}"/>
              </a:ext>
            </a:extLst>
          </p:cNvPr>
          <p:cNvSpPr>
            <a:spLocks noGrp="1"/>
          </p:cNvSpPr>
          <p:nvPr>
            <p:ph type="sldNum" sz="quarter" idx="12"/>
          </p:nvPr>
        </p:nvSpPr>
        <p:spPr/>
        <p:txBody>
          <a:bodyPr/>
          <a:lstStyle/>
          <a:p>
            <a:fld id="{E64BBF8E-52BE-48C2-A70E-AD01E90B9A53}" type="slidenum">
              <a:rPr lang="en-IN" smtClean="0"/>
              <a:t>‹#›</a:t>
            </a:fld>
            <a:endParaRPr lang="en-IN"/>
          </a:p>
        </p:txBody>
      </p:sp>
    </p:spTree>
    <p:extLst>
      <p:ext uri="{BB962C8B-B14F-4D97-AF65-F5344CB8AC3E}">
        <p14:creationId xmlns:p14="http://schemas.microsoft.com/office/powerpoint/2010/main" val="64132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68" r:id="rId2"/>
    <p:sldLayoutId id="2147483660" r:id="rId3"/>
    <p:sldLayoutId id="2147483671" r:id="rId4"/>
    <p:sldLayoutId id="2147483673" r:id="rId5"/>
    <p:sldLayoutId id="2147483669" r:id="rId6"/>
    <p:sldLayoutId id="2147483666" r:id="rId7"/>
    <p:sldLayoutId id="2147483656" r:id="rId8"/>
    <p:sldLayoutId id="2147483674" r:id="rId9"/>
  </p:sldLayoutIdLst>
  <p:hf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579E723-921E-A517-8334-0E033EC5D3C6}"/>
              </a:ext>
            </a:extLst>
          </p:cNvPr>
          <p:cNvSpPr>
            <a:spLocks noGrp="1"/>
          </p:cNvSpPr>
          <p:nvPr>
            <p:ph type="ctrTitle"/>
          </p:nvPr>
        </p:nvSpPr>
        <p:spPr>
          <a:xfrm>
            <a:off x="251520" y="771550"/>
            <a:ext cx="9144000" cy="717070"/>
          </a:xfrm>
        </p:spPr>
        <p:txBody>
          <a:bodyPr>
            <a:noAutofit/>
          </a:bodyPr>
          <a:lstStyle/>
          <a:p>
            <a:r>
              <a:rPr lang="en-US" sz="2000" dirty="0">
                <a:latin typeface="+mn-lt"/>
              </a:rPr>
              <a:t>Step -1 Login to Ramco HCM ESS Portal using your login credential</a:t>
            </a:r>
            <a:endParaRPr lang="en-IN" sz="2000" dirty="0">
              <a:latin typeface="+mn-lt"/>
            </a:endParaRPr>
          </a:p>
        </p:txBody>
      </p:sp>
      <p:sp>
        <p:nvSpPr>
          <p:cNvPr id="7" name="Subtitle 2">
            <a:extLst>
              <a:ext uri="{FF2B5EF4-FFF2-40B4-BE49-F238E27FC236}">
                <a16:creationId xmlns:a16="http://schemas.microsoft.com/office/drawing/2014/main" id="{2311F45F-4EEA-A5F0-4400-4EA949DE1D29}"/>
              </a:ext>
            </a:extLst>
          </p:cNvPr>
          <p:cNvSpPr>
            <a:spLocks noGrp="1"/>
          </p:cNvSpPr>
          <p:nvPr>
            <p:ph type="subTitle" idx="1"/>
          </p:nvPr>
        </p:nvSpPr>
        <p:spPr>
          <a:xfrm>
            <a:off x="-1188640" y="3363838"/>
            <a:ext cx="9144000" cy="1655762"/>
          </a:xfrm>
        </p:spPr>
        <p:txBody>
          <a:bodyPr/>
          <a:lstStyle/>
          <a:p>
            <a:r>
              <a:rPr lang="en-IN" sz="1600" b="1" dirty="0">
                <a:solidFill>
                  <a:srgbClr val="0070C0"/>
                </a:solidFill>
              </a:rPr>
              <a:t>URL-https://allegisindia.ramcocloud.com/</a:t>
            </a:r>
            <a:r>
              <a:rPr lang="en-IN" sz="1600" b="1" dirty="0" err="1">
                <a:solidFill>
                  <a:srgbClr val="0070C0"/>
                </a:solidFill>
              </a:rPr>
              <a:t>rvw</a:t>
            </a:r>
            <a:endParaRPr lang="en-IN" sz="1600" b="1" dirty="0">
              <a:solidFill>
                <a:srgbClr val="0070C0"/>
              </a:solidFill>
            </a:endParaRPr>
          </a:p>
        </p:txBody>
      </p:sp>
    </p:spTree>
    <p:extLst>
      <p:ext uri="{BB962C8B-B14F-4D97-AF65-F5344CB8AC3E}">
        <p14:creationId xmlns:p14="http://schemas.microsoft.com/office/powerpoint/2010/main" val="8491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3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91A9AB38-DADD-4615-A694-7A6FEEA90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6308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349323"/>
      </p:ext>
    </p:extLst>
  </p:cSld>
  <p:clrMapOvr>
    <a:masterClrMapping/>
  </p:clrMapOvr>
</p:sld>
</file>

<file path=ppt/theme/theme1.xml><?xml version="1.0" encoding="utf-8"?>
<a:theme xmlns:a="http://schemas.openxmlformats.org/drawingml/2006/main" name="Final-RSL-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template_2017.pptx [Read-Only]" id="{58DD195C-D75F-413C-BB28-6CDC78D6E8B5}" vid="{6CBD869F-6DAC-4BD3-89BA-5219D0E22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55</TotalTime>
  <Words>22</Words>
  <Application>Microsoft Office PowerPoint</Application>
  <PresentationFormat>On-screen Show (16:9)</PresentationFormat>
  <Paragraphs>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Wingdings</vt:lpstr>
      <vt:lpstr>Final-RSL-Temp</vt:lpstr>
      <vt:lpstr>PowerPoint Presentation</vt:lpstr>
      <vt:lpstr>Step -1 Login to Ramco HCM ESS Portal using your login credential</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Jayakumar M</dc:creator>
  <cp:lastModifiedBy>Suresh Kandeepan</cp:lastModifiedBy>
  <cp:revision>9</cp:revision>
  <dcterms:created xsi:type="dcterms:W3CDTF">2019-07-09T13:40:06Z</dcterms:created>
  <dcterms:modified xsi:type="dcterms:W3CDTF">2022-06-16T13:24:40Z</dcterms:modified>
</cp:coreProperties>
</file>