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5" r:id="rId5"/>
    <p:sldId id="266"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93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E7E295-27F0-44BA-B228-347DBEB8F065}" v="125" dt="2024-03-26T16:33:56.9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kumar Vairamuthu" userId="4015030c-7c51-4669-bcf2-30146177aee2" providerId="ADAL" clId="{92E7E295-27F0-44BA-B228-347DBEB8F065}"/>
    <pc:docChg chg="undo redo custSel addSld delSld modSld sldOrd">
      <pc:chgData name="Sivakumar Vairamuthu" userId="4015030c-7c51-4669-bcf2-30146177aee2" providerId="ADAL" clId="{92E7E295-27F0-44BA-B228-347DBEB8F065}" dt="2024-03-26T16:43:40.868" v="1510" actId="207"/>
      <pc:docMkLst>
        <pc:docMk/>
      </pc:docMkLst>
      <pc:sldChg chg="modAnim">
        <pc:chgData name="Sivakumar Vairamuthu" userId="4015030c-7c51-4669-bcf2-30146177aee2" providerId="ADAL" clId="{92E7E295-27F0-44BA-B228-347DBEB8F065}" dt="2024-03-25T16:51:14.650" v="348"/>
        <pc:sldMkLst>
          <pc:docMk/>
          <pc:sldMk cId="1619351366" sldId="256"/>
        </pc:sldMkLst>
      </pc:sldChg>
      <pc:sldChg chg="modAnim">
        <pc:chgData name="Sivakumar Vairamuthu" userId="4015030c-7c51-4669-bcf2-30146177aee2" providerId="ADAL" clId="{92E7E295-27F0-44BA-B228-347DBEB8F065}" dt="2024-03-25T16:51:43.184" v="355"/>
        <pc:sldMkLst>
          <pc:docMk/>
          <pc:sldMk cId="2413105172" sldId="257"/>
        </pc:sldMkLst>
      </pc:sldChg>
      <pc:sldChg chg="addSp delSp modSp mod modAnim">
        <pc:chgData name="Sivakumar Vairamuthu" userId="4015030c-7c51-4669-bcf2-30146177aee2" providerId="ADAL" clId="{92E7E295-27F0-44BA-B228-347DBEB8F065}" dt="2024-03-26T16:43:18.945" v="1508" actId="207"/>
        <pc:sldMkLst>
          <pc:docMk/>
          <pc:sldMk cId="3998532938" sldId="258"/>
        </pc:sldMkLst>
        <pc:spChg chg="mod">
          <ac:chgData name="Sivakumar Vairamuthu" userId="4015030c-7c51-4669-bcf2-30146177aee2" providerId="ADAL" clId="{92E7E295-27F0-44BA-B228-347DBEB8F065}" dt="2024-03-26T16:35:41.019" v="1462" actId="14100"/>
          <ac:spMkLst>
            <pc:docMk/>
            <pc:sldMk cId="3998532938" sldId="258"/>
            <ac:spMk id="2" creationId="{D5D43271-FAE3-3A5D-99AD-4001640B8026}"/>
          </ac:spMkLst>
        </pc:spChg>
        <pc:spChg chg="add del mod">
          <ac:chgData name="Sivakumar Vairamuthu" userId="4015030c-7c51-4669-bcf2-30146177aee2" providerId="ADAL" clId="{92E7E295-27F0-44BA-B228-347DBEB8F065}" dt="2024-03-26T15:33:12.037" v="414" actId="478"/>
          <ac:spMkLst>
            <pc:docMk/>
            <pc:sldMk cId="3998532938" sldId="258"/>
            <ac:spMk id="3" creationId="{29E882B8-294A-0EA3-1C11-E1DB186B9649}"/>
          </ac:spMkLst>
        </pc:spChg>
        <pc:spChg chg="mod">
          <ac:chgData name="Sivakumar Vairamuthu" userId="4015030c-7c51-4669-bcf2-30146177aee2" providerId="ADAL" clId="{92E7E295-27F0-44BA-B228-347DBEB8F065}" dt="2024-03-26T16:43:18.945" v="1508" actId="207"/>
          <ac:spMkLst>
            <pc:docMk/>
            <pc:sldMk cId="3998532938" sldId="258"/>
            <ac:spMk id="4" creationId="{D00CA2E3-8077-AB00-BBE0-7AC5D91974A6}"/>
          </ac:spMkLst>
        </pc:spChg>
        <pc:picChg chg="add del mod">
          <ac:chgData name="Sivakumar Vairamuthu" userId="4015030c-7c51-4669-bcf2-30146177aee2" providerId="ADAL" clId="{92E7E295-27F0-44BA-B228-347DBEB8F065}" dt="2024-03-26T15:35:46.262" v="438" actId="478"/>
          <ac:picMkLst>
            <pc:docMk/>
            <pc:sldMk cId="3998532938" sldId="258"/>
            <ac:picMk id="5" creationId="{2C24CD16-EEC8-8423-1E4A-391CF437545F}"/>
          </ac:picMkLst>
        </pc:picChg>
        <pc:picChg chg="mod modCrop">
          <ac:chgData name="Sivakumar Vairamuthu" userId="4015030c-7c51-4669-bcf2-30146177aee2" providerId="ADAL" clId="{92E7E295-27F0-44BA-B228-347DBEB8F065}" dt="2024-03-26T16:40:28.368" v="1500" actId="732"/>
          <ac:picMkLst>
            <pc:docMk/>
            <pc:sldMk cId="3998532938" sldId="258"/>
            <ac:picMk id="6" creationId="{9659F126-2F49-1B95-694B-15B2E8F75F2F}"/>
          </ac:picMkLst>
        </pc:picChg>
        <pc:picChg chg="add del mod">
          <ac:chgData name="Sivakumar Vairamuthu" userId="4015030c-7c51-4669-bcf2-30146177aee2" providerId="ADAL" clId="{92E7E295-27F0-44BA-B228-347DBEB8F065}" dt="2024-03-26T15:36:20.022" v="442" actId="478"/>
          <ac:picMkLst>
            <pc:docMk/>
            <pc:sldMk cId="3998532938" sldId="258"/>
            <ac:picMk id="7" creationId="{B99AEE5E-1C9E-A2D4-14DB-6B841893D1C0}"/>
          </ac:picMkLst>
        </pc:picChg>
        <pc:picChg chg="add mod">
          <ac:chgData name="Sivakumar Vairamuthu" userId="4015030c-7c51-4669-bcf2-30146177aee2" providerId="ADAL" clId="{92E7E295-27F0-44BA-B228-347DBEB8F065}" dt="2024-03-26T15:53:53.290" v="606" actId="1076"/>
          <ac:picMkLst>
            <pc:docMk/>
            <pc:sldMk cId="3998532938" sldId="258"/>
            <ac:picMk id="8" creationId="{2BF0187F-109A-02DB-06FB-FDFDF64846C7}"/>
          </ac:picMkLst>
        </pc:picChg>
        <pc:picChg chg="add mod">
          <ac:chgData name="Sivakumar Vairamuthu" userId="4015030c-7c51-4669-bcf2-30146177aee2" providerId="ADAL" clId="{92E7E295-27F0-44BA-B228-347DBEB8F065}" dt="2024-03-26T15:53:57.902" v="607" actId="1076"/>
          <ac:picMkLst>
            <pc:docMk/>
            <pc:sldMk cId="3998532938" sldId="258"/>
            <ac:picMk id="9" creationId="{10DD24F2-A848-4D6D-7303-68BAC5C4EDF6}"/>
          </ac:picMkLst>
        </pc:picChg>
        <pc:picChg chg="add mod">
          <ac:chgData name="Sivakumar Vairamuthu" userId="4015030c-7c51-4669-bcf2-30146177aee2" providerId="ADAL" clId="{92E7E295-27F0-44BA-B228-347DBEB8F065}" dt="2024-03-26T15:38:44.195" v="449" actId="1076"/>
          <ac:picMkLst>
            <pc:docMk/>
            <pc:sldMk cId="3998532938" sldId="258"/>
            <ac:picMk id="10" creationId="{1BEEFE21-2337-704A-C979-0B6D8E8D8B78}"/>
          </ac:picMkLst>
        </pc:picChg>
        <pc:picChg chg="add mod">
          <ac:chgData name="Sivakumar Vairamuthu" userId="4015030c-7c51-4669-bcf2-30146177aee2" providerId="ADAL" clId="{92E7E295-27F0-44BA-B228-347DBEB8F065}" dt="2024-03-26T15:46:40.043" v="537" actId="1076"/>
          <ac:picMkLst>
            <pc:docMk/>
            <pc:sldMk cId="3998532938" sldId="258"/>
            <ac:picMk id="12" creationId="{46FB4999-E286-E45C-7723-C9179C37634B}"/>
          </ac:picMkLst>
        </pc:picChg>
        <pc:picChg chg="add mod">
          <ac:chgData name="Sivakumar Vairamuthu" userId="4015030c-7c51-4669-bcf2-30146177aee2" providerId="ADAL" clId="{92E7E295-27F0-44BA-B228-347DBEB8F065}" dt="2024-03-26T15:38:57.290" v="450" actId="1076"/>
          <ac:picMkLst>
            <pc:docMk/>
            <pc:sldMk cId="3998532938" sldId="258"/>
            <ac:picMk id="14" creationId="{B2557C7A-2BD7-9140-EE10-53337127ECE7}"/>
          </ac:picMkLst>
        </pc:picChg>
        <pc:picChg chg="add mod">
          <ac:chgData name="Sivakumar Vairamuthu" userId="4015030c-7c51-4669-bcf2-30146177aee2" providerId="ADAL" clId="{92E7E295-27F0-44BA-B228-347DBEB8F065}" dt="2024-03-26T15:57:36.226" v="684" actId="1076"/>
          <ac:picMkLst>
            <pc:docMk/>
            <pc:sldMk cId="3998532938" sldId="258"/>
            <ac:picMk id="15" creationId="{DCDFA9A3-F461-53CF-4F54-2F1FD045A8EC}"/>
          </ac:picMkLst>
        </pc:picChg>
        <pc:picChg chg="add mod">
          <ac:chgData name="Sivakumar Vairamuthu" userId="4015030c-7c51-4669-bcf2-30146177aee2" providerId="ADAL" clId="{92E7E295-27F0-44BA-B228-347DBEB8F065}" dt="2024-03-26T15:57:46.543" v="686" actId="1076"/>
          <ac:picMkLst>
            <pc:docMk/>
            <pc:sldMk cId="3998532938" sldId="258"/>
            <ac:picMk id="16" creationId="{277CE8E8-F807-6C1C-EB6A-885E437FB3EF}"/>
          </ac:picMkLst>
        </pc:picChg>
        <pc:picChg chg="add mod">
          <ac:chgData name="Sivakumar Vairamuthu" userId="4015030c-7c51-4669-bcf2-30146177aee2" providerId="ADAL" clId="{92E7E295-27F0-44BA-B228-347DBEB8F065}" dt="2024-03-26T15:57:57.791" v="688" actId="1076"/>
          <ac:picMkLst>
            <pc:docMk/>
            <pc:sldMk cId="3998532938" sldId="258"/>
            <ac:picMk id="17" creationId="{FAF4EFFB-BF70-32B7-D510-A20FE9079475}"/>
          </ac:picMkLst>
        </pc:picChg>
        <pc:picChg chg="add mod">
          <ac:chgData name="Sivakumar Vairamuthu" userId="4015030c-7c51-4669-bcf2-30146177aee2" providerId="ADAL" clId="{92E7E295-27F0-44BA-B228-347DBEB8F065}" dt="2024-03-26T15:58:04.351" v="689" actId="1076"/>
          <ac:picMkLst>
            <pc:docMk/>
            <pc:sldMk cId="3998532938" sldId="258"/>
            <ac:picMk id="18" creationId="{F2186841-6C93-6D10-A92D-32F3B9F95816}"/>
          </ac:picMkLst>
        </pc:picChg>
        <pc:picChg chg="add mod">
          <ac:chgData name="Sivakumar Vairamuthu" userId="4015030c-7c51-4669-bcf2-30146177aee2" providerId="ADAL" clId="{92E7E295-27F0-44BA-B228-347DBEB8F065}" dt="2024-03-26T15:48:59.401" v="542" actId="1076"/>
          <ac:picMkLst>
            <pc:docMk/>
            <pc:sldMk cId="3998532938" sldId="258"/>
            <ac:picMk id="19" creationId="{733CE20E-407C-BE74-EA70-983643D8693E}"/>
          </ac:picMkLst>
        </pc:picChg>
        <pc:picChg chg="add mod">
          <ac:chgData name="Sivakumar Vairamuthu" userId="4015030c-7c51-4669-bcf2-30146177aee2" providerId="ADAL" clId="{92E7E295-27F0-44BA-B228-347DBEB8F065}" dt="2024-03-25T15:04:57.863" v="256" actId="1076"/>
          <ac:picMkLst>
            <pc:docMk/>
            <pc:sldMk cId="3998532938" sldId="258"/>
            <ac:picMk id="22" creationId="{64F31A24-0913-CFDB-D87F-451E2FA1FE2B}"/>
          </ac:picMkLst>
        </pc:picChg>
        <pc:picChg chg="mod">
          <ac:chgData name="Sivakumar Vairamuthu" userId="4015030c-7c51-4669-bcf2-30146177aee2" providerId="ADAL" clId="{92E7E295-27F0-44BA-B228-347DBEB8F065}" dt="2024-03-26T16:24:20.814" v="892" actId="1076"/>
          <ac:picMkLst>
            <pc:docMk/>
            <pc:sldMk cId="3998532938" sldId="258"/>
            <ac:picMk id="23" creationId="{AAD2E811-0861-3B76-5AAF-CEA033DCD672}"/>
          </ac:picMkLst>
        </pc:picChg>
        <pc:picChg chg="mod">
          <ac:chgData name="Sivakumar Vairamuthu" userId="4015030c-7c51-4669-bcf2-30146177aee2" providerId="ADAL" clId="{92E7E295-27F0-44BA-B228-347DBEB8F065}" dt="2024-03-26T15:48:48.750" v="540" actId="1076"/>
          <ac:picMkLst>
            <pc:docMk/>
            <pc:sldMk cId="3998532938" sldId="258"/>
            <ac:picMk id="25" creationId="{BCF47CEF-7311-ED2D-699A-389BE1D15A2E}"/>
          </ac:picMkLst>
        </pc:picChg>
        <pc:picChg chg="add mod">
          <ac:chgData name="Sivakumar Vairamuthu" userId="4015030c-7c51-4669-bcf2-30146177aee2" providerId="ADAL" clId="{92E7E295-27F0-44BA-B228-347DBEB8F065}" dt="2024-03-26T15:38:31.849" v="448" actId="1076"/>
          <ac:picMkLst>
            <pc:docMk/>
            <pc:sldMk cId="3998532938" sldId="258"/>
            <ac:picMk id="31" creationId="{D10180D4-9EF9-11E2-95F8-A8F00B755288}"/>
          </ac:picMkLst>
        </pc:picChg>
        <pc:picChg chg="add mod">
          <ac:chgData name="Sivakumar Vairamuthu" userId="4015030c-7c51-4669-bcf2-30146177aee2" providerId="ADAL" clId="{92E7E295-27F0-44BA-B228-347DBEB8F065}" dt="2024-03-26T15:41:54.747" v="466" actId="1076"/>
          <ac:picMkLst>
            <pc:docMk/>
            <pc:sldMk cId="3998532938" sldId="258"/>
            <ac:picMk id="32" creationId="{27F9507C-30AD-B7D0-0E47-47CF5AB5F208}"/>
          </ac:picMkLst>
        </pc:picChg>
        <pc:picChg chg="add mod">
          <ac:chgData name="Sivakumar Vairamuthu" userId="4015030c-7c51-4669-bcf2-30146177aee2" providerId="ADAL" clId="{92E7E295-27F0-44BA-B228-347DBEB8F065}" dt="2024-03-26T15:54:04.222" v="609" actId="1076"/>
          <ac:picMkLst>
            <pc:docMk/>
            <pc:sldMk cId="3998532938" sldId="258"/>
            <ac:picMk id="33" creationId="{58448F94-E3A8-436B-5073-C7C042AEC218}"/>
          </ac:picMkLst>
        </pc:picChg>
        <pc:picChg chg="add mod">
          <ac:chgData name="Sivakumar Vairamuthu" userId="4015030c-7c51-4669-bcf2-30146177aee2" providerId="ADAL" clId="{92E7E295-27F0-44BA-B228-347DBEB8F065}" dt="2024-03-26T15:59:33.245" v="700" actId="1076"/>
          <ac:picMkLst>
            <pc:docMk/>
            <pc:sldMk cId="3998532938" sldId="258"/>
            <ac:picMk id="34" creationId="{6F48B51C-44CB-16FF-3C92-387EC69275CB}"/>
          </ac:picMkLst>
        </pc:picChg>
        <pc:picChg chg="add mod">
          <ac:chgData name="Sivakumar Vairamuthu" userId="4015030c-7c51-4669-bcf2-30146177aee2" providerId="ADAL" clId="{92E7E295-27F0-44BA-B228-347DBEB8F065}" dt="2024-03-26T15:59:53.249" v="706" actId="1076"/>
          <ac:picMkLst>
            <pc:docMk/>
            <pc:sldMk cId="3998532938" sldId="258"/>
            <ac:picMk id="35" creationId="{570758A1-1284-DC66-C0A7-64AB7E6CB8C0}"/>
          </ac:picMkLst>
        </pc:picChg>
        <pc:picChg chg="add mod">
          <ac:chgData name="Sivakumar Vairamuthu" userId="4015030c-7c51-4669-bcf2-30146177aee2" providerId="ADAL" clId="{92E7E295-27F0-44BA-B228-347DBEB8F065}" dt="2024-03-26T16:02:31.534" v="822" actId="1076"/>
          <ac:picMkLst>
            <pc:docMk/>
            <pc:sldMk cId="3998532938" sldId="258"/>
            <ac:picMk id="38" creationId="{70B6F997-B027-3831-867C-2323A36EB82B}"/>
          </ac:picMkLst>
        </pc:picChg>
        <pc:picChg chg="add mod">
          <ac:chgData name="Sivakumar Vairamuthu" userId="4015030c-7c51-4669-bcf2-30146177aee2" providerId="ADAL" clId="{92E7E295-27F0-44BA-B228-347DBEB8F065}" dt="2024-03-26T16:02:51.255" v="833" actId="1076"/>
          <ac:picMkLst>
            <pc:docMk/>
            <pc:sldMk cId="3998532938" sldId="258"/>
            <ac:picMk id="39" creationId="{80E390D8-0A95-359F-C256-916995833703}"/>
          </ac:picMkLst>
        </pc:picChg>
        <pc:picChg chg="add mod">
          <ac:chgData name="Sivakumar Vairamuthu" userId="4015030c-7c51-4669-bcf2-30146177aee2" providerId="ADAL" clId="{92E7E295-27F0-44BA-B228-347DBEB8F065}" dt="2024-03-26T16:03:07.796" v="835" actId="1076"/>
          <ac:picMkLst>
            <pc:docMk/>
            <pc:sldMk cId="3998532938" sldId="258"/>
            <ac:picMk id="40" creationId="{971A8A61-634A-6DCD-1163-98F7B920E19D}"/>
          </ac:picMkLst>
        </pc:picChg>
        <pc:picChg chg="add mod">
          <ac:chgData name="Sivakumar Vairamuthu" userId="4015030c-7c51-4669-bcf2-30146177aee2" providerId="ADAL" clId="{92E7E295-27F0-44BA-B228-347DBEB8F065}" dt="2024-03-26T16:03:19.544" v="838" actId="1076"/>
          <ac:picMkLst>
            <pc:docMk/>
            <pc:sldMk cId="3998532938" sldId="258"/>
            <ac:picMk id="41" creationId="{D1C5235B-3179-0E7D-C5B2-B437B02C98A3}"/>
          </ac:picMkLst>
        </pc:picChg>
        <pc:picChg chg="add mod">
          <ac:chgData name="Sivakumar Vairamuthu" userId="4015030c-7c51-4669-bcf2-30146177aee2" providerId="ADAL" clId="{92E7E295-27F0-44BA-B228-347DBEB8F065}" dt="2024-03-26T16:03:41.062" v="844" actId="1076"/>
          <ac:picMkLst>
            <pc:docMk/>
            <pc:sldMk cId="3998532938" sldId="258"/>
            <ac:picMk id="42" creationId="{A8C38AD2-63A2-605E-0EC2-ABDB387D8E5D}"/>
          </ac:picMkLst>
        </pc:picChg>
        <pc:cxnChg chg="mod">
          <ac:chgData name="Sivakumar Vairamuthu" userId="4015030c-7c51-4669-bcf2-30146177aee2" providerId="ADAL" clId="{92E7E295-27F0-44BA-B228-347DBEB8F065}" dt="2024-03-26T16:00:11.546" v="713" actId="14100"/>
          <ac:cxnSpMkLst>
            <pc:docMk/>
            <pc:sldMk cId="3998532938" sldId="258"/>
            <ac:cxnSpMk id="13" creationId="{B43A5EBF-5410-3CC8-6BAB-233ADB16CC8A}"/>
          </ac:cxnSpMkLst>
        </pc:cxnChg>
        <pc:cxnChg chg="mod">
          <ac:chgData name="Sivakumar Vairamuthu" userId="4015030c-7c51-4669-bcf2-30146177aee2" providerId="ADAL" clId="{92E7E295-27F0-44BA-B228-347DBEB8F065}" dt="2024-03-26T16:00:35.112" v="716" actId="1076"/>
          <ac:cxnSpMkLst>
            <pc:docMk/>
            <pc:sldMk cId="3998532938" sldId="258"/>
            <ac:cxnSpMk id="20" creationId="{816AB2AB-3F69-DDF6-FB18-FCCCE9E1C494}"/>
          </ac:cxnSpMkLst>
        </pc:cxnChg>
        <pc:cxnChg chg="mod">
          <ac:chgData name="Sivakumar Vairamuthu" userId="4015030c-7c51-4669-bcf2-30146177aee2" providerId="ADAL" clId="{92E7E295-27F0-44BA-B228-347DBEB8F065}" dt="2024-03-26T16:00:40.915" v="717" actId="1076"/>
          <ac:cxnSpMkLst>
            <pc:docMk/>
            <pc:sldMk cId="3998532938" sldId="258"/>
            <ac:cxnSpMk id="21" creationId="{C336E432-591B-1FFD-8E0D-C6402293A187}"/>
          </ac:cxnSpMkLst>
        </pc:cxnChg>
      </pc:sldChg>
      <pc:sldChg chg="addSp delSp modSp del mod ord">
        <pc:chgData name="Sivakumar Vairamuthu" userId="4015030c-7c51-4669-bcf2-30146177aee2" providerId="ADAL" clId="{92E7E295-27F0-44BA-B228-347DBEB8F065}" dt="2024-03-25T10:37:15.175" v="41" actId="2696"/>
        <pc:sldMkLst>
          <pc:docMk/>
          <pc:sldMk cId="2917972414" sldId="259"/>
        </pc:sldMkLst>
        <pc:spChg chg="add mod">
          <ac:chgData name="Sivakumar Vairamuthu" userId="4015030c-7c51-4669-bcf2-30146177aee2" providerId="ADAL" clId="{92E7E295-27F0-44BA-B228-347DBEB8F065}" dt="2024-03-25T10:36:13.349" v="18" actId="14100"/>
          <ac:spMkLst>
            <pc:docMk/>
            <pc:sldMk cId="2917972414" sldId="259"/>
            <ac:spMk id="5" creationId="{E706AD8B-BD9A-0D4A-708B-31FC67F4F6D8}"/>
          </ac:spMkLst>
        </pc:spChg>
        <pc:picChg chg="del">
          <ac:chgData name="Sivakumar Vairamuthu" userId="4015030c-7c51-4669-bcf2-30146177aee2" providerId="ADAL" clId="{92E7E295-27F0-44BA-B228-347DBEB8F065}" dt="2024-03-25T10:35:07.105" v="6" actId="21"/>
          <ac:picMkLst>
            <pc:docMk/>
            <pc:sldMk cId="2917972414" sldId="259"/>
            <ac:picMk id="7" creationId="{96F4F0D2-27F1-6AFD-66E8-914DCE7861F3}"/>
          </ac:picMkLst>
        </pc:picChg>
        <pc:picChg chg="add mod">
          <ac:chgData name="Sivakumar Vairamuthu" userId="4015030c-7c51-4669-bcf2-30146177aee2" providerId="ADAL" clId="{92E7E295-27F0-44BA-B228-347DBEB8F065}" dt="2024-03-25T10:27:58.590" v="1" actId="1076"/>
          <ac:picMkLst>
            <pc:docMk/>
            <pc:sldMk cId="2917972414" sldId="259"/>
            <ac:picMk id="11" creationId="{29795385-54C6-F9D0-C3EF-8F6BBA1C0223}"/>
          </ac:picMkLst>
        </pc:picChg>
      </pc:sldChg>
      <pc:sldChg chg="addSp delSp modSp del mod">
        <pc:chgData name="Sivakumar Vairamuthu" userId="4015030c-7c51-4669-bcf2-30146177aee2" providerId="ADAL" clId="{92E7E295-27F0-44BA-B228-347DBEB8F065}" dt="2024-03-25T10:39:16.334" v="76" actId="2696"/>
        <pc:sldMkLst>
          <pc:docMk/>
          <pc:sldMk cId="1177202274" sldId="260"/>
        </pc:sldMkLst>
        <pc:spChg chg="add del mod">
          <ac:chgData name="Sivakumar Vairamuthu" userId="4015030c-7c51-4669-bcf2-30146177aee2" providerId="ADAL" clId="{92E7E295-27F0-44BA-B228-347DBEB8F065}" dt="2024-03-25T10:38:28.806" v="53" actId="478"/>
          <ac:spMkLst>
            <pc:docMk/>
            <pc:sldMk cId="1177202274" sldId="260"/>
            <ac:spMk id="5" creationId="{9884A592-B3FD-6E2E-7A08-0BA5FEA11BD5}"/>
          </ac:spMkLst>
        </pc:spChg>
        <pc:picChg chg="del">
          <ac:chgData name="Sivakumar Vairamuthu" userId="4015030c-7c51-4669-bcf2-30146177aee2" providerId="ADAL" clId="{92E7E295-27F0-44BA-B228-347DBEB8F065}" dt="2024-03-25T10:37:24.596" v="42" actId="21"/>
          <ac:picMkLst>
            <pc:docMk/>
            <pc:sldMk cId="1177202274" sldId="260"/>
            <ac:picMk id="7" creationId="{4444872B-DFBA-BA0F-26C1-8D0144E5C0C1}"/>
          </ac:picMkLst>
        </pc:picChg>
      </pc:sldChg>
      <pc:sldChg chg="addSp delSp modSp add del mod">
        <pc:chgData name="Sivakumar Vairamuthu" userId="4015030c-7c51-4669-bcf2-30146177aee2" providerId="ADAL" clId="{92E7E295-27F0-44BA-B228-347DBEB8F065}" dt="2024-03-26T16:39:35.278" v="1497" actId="47"/>
        <pc:sldMkLst>
          <pc:docMk/>
          <pc:sldMk cId="2085030654" sldId="261"/>
        </pc:sldMkLst>
        <pc:spChg chg="mod">
          <ac:chgData name="Sivakumar Vairamuthu" userId="4015030c-7c51-4669-bcf2-30146177aee2" providerId="ADAL" clId="{92E7E295-27F0-44BA-B228-347DBEB8F065}" dt="2024-03-25T10:38:59.278" v="74"/>
          <ac:spMkLst>
            <pc:docMk/>
            <pc:sldMk cId="2085030654" sldId="261"/>
            <ac:spMk id="2" creationId="{D5D43271-FAE3-3A5D-99AD-4001640B8026}"/>
          </ac:spMkLst>
        </pc:spChg>
        <pc:spChg chg="mod">
          <ac:chgData name="Sivakumar Vairamuthu" userId="4015030c-7c51-4669-bcf2-30146177aee2" providerId="ADAL" clId="{92E7E295-27F0-44BA-B228-347DBEB8F065}" dt="2024-03-25T15:08:15.344" v="316" actId="20577"/>
          <ac:spMkLst>
            <pc:docMk/>
            <pc:sldMk cId="2085030654" sldId="261"/>
            <ac:spMk id="4" creationId="{D00CA2E3-8077-AB00-BBE0-7AC5D91974A6}"/>
          </ac:spMkLst>
        </pc:spChg>
        <pc:spChg chg="add del mod">
          <ac:chgData name="Sivakumar Vairamuthu" userId="4015030c-7c51-4669-bcf2-30146177aee2" providerId="ADAL" clId="{92E7E295-27F0-44BA-B228-347DBEB8F065}" dt="2024-03-25T10:37:45.445" v="45"/>
          <ac:spMkLst>
            <pc:docMk/>
            <pc:sldMk cId="2085030654" sldId="261"/>
            <ac:spMk id="5" creationId="{CBDCA29D-1405-F3EB-BF36-E37D7A31208C}"/>
          </ac:spMkLst>
        </pc:spChg>
        <pc:spChg chg="add del mod">
          <ac:chgData name="Sivakumar Vairamuthu" userId="4015030c-7c51-4669-bcf2-30146177aee2" providerId="ADAL" clId="{92E7E295-27F0-44BA-B228-347DBEB8F065}" dt="2024-03-26T16:35:48.137" v="1463" actId="478"/>
          <ac:spMkLst>
            <pc:docMk/>
            <pc:sldMk cId="2085030654" sldId="261"/>
            <ac:spMk id="26" creationId="{100044EB-15B7-A7D2-38A9-35F6830C5EF7}"/>
          </ac:spMkLst>
        </pc:spChg>
        <pc:picChg chg="add mod">
          <ac:chgData name="Sivakumar Vairamuthu" userId="4015030c-7c51-4669-bcf2-30146177aee2" providerId="ADAL" clId="{92E7E295-27F0-44BA-B228-347DBEB8F065}" dt="2024-03-25T15:07:29.667" v="286" actId="1076"/>
          <ac:picMkLst>
            <pc:docMk/>
            <pc:sldMk cId="2085030654" sldId="261"/>
            <ac:picMk id="3" creationId="{AB07DB26-90E4-743F-77DF-DE1136F9D13A}"/>
          </ac:picMkLst>
        </pc:picChg>
        <pc:picChg chg="add mod">
          <ac:chgData name="Sivakumar Vairamuthu" userId="4015030c-7c51-4669-bcf2-30146177aee2" providerId="ADAL" clId="{92E7E295-27F0-44BA-B228-347DBEB8F065}" dt="2024-03-25T15:08:27.591" v="318" actId="1076"/>
          <ac:picMkLst>
            <pc:docMk/>
            <pc:sldMk cId="2085030654" sldId="261"/>
            <ac:picMk id="5" creationId="{D5DE6326-9135-72FE-61B1-8323179F0B4F}"/>
          </ac:picMkLst>
        </pc:picChg>
        <pc:picChg chg="add mod">
          <ac:chgData name="Sivakumar Vairamuthu" userId="4015030c-7c51-4669-bcf2-30146177aee2" providerId="ADAL" clId="{92E7E295-27F0-44BA-B228-347DBEB8F065}" dt="2024-03-25T15:08:37.890" v="320" actId="1076"/>
          <ac:picMkLst>
            <pc:docMk/>
            <pc:sldMk cId="2085030654" sldId="261"/>
            <ac:picMk id="6" creationId="{531E54AB-0683-5FA9-B001-CC03AC59EE7F}"/>
          </ac:picMkLst>
        </pc:picChg>
        <pc:picChg chg="del">
          <ac:chgData name="Sivakumar Vairamuthu" userId="4015030c-7c51-4669-bcf2-30146177aee2" providerId="ADAL" clId="{92E7E295-27F0-44BA-B228-347DBEB8F065}" dt="2024-03-25T10:37:38.934" v="43" actId="478"/>
          <ac:picMkLst>
            <pc:docMk/>
            <pc:sldMk cId="2085030654" sldId="261"/>
            <ac:picMk id="6" creationId="{9659F126-2F49-1B95-694B-15B2E8F75F2F}"/>
          </ac:picMkLst>
        </pc:picChg>
        <pc:picChg chg="add del mod modCrop">
          <ac:chgData name="Sivakumar Vairamuthu" userId="4015030c-7c51-4669-bcf2-30146177aee2" providerId="ADAL" clId="{92E7E295-27F0-44BA-B228-347DBEB8F065}" dt="2024-03-26T16:32:22.131" v="1434" actId="21"/>
          <ac:picMkLst>
            <pc:docMk/>
            <pc:sldMk cId="2085030654" sldId="261"/>
            <ac:picMk id="7" creationId="{D3CDD5B9-F245-4E4D-9EF7-C65B7C5A6D50}"/>
          </ac:picMkLst>
        </pc:picChg>
        <pc:picChg chg="add mod">
          <ac:chgData name="Sivakumar Vairamuthu" userId="4015030c-7c51-4669-bcf2-30146177aee2" providerId="ADAL" clId="{92E7E295-27F0-44BA-B228-347DBEB8F065}" dt="2024-03-25T15:08:48.954" v="322" actId="1076"/>
          <ac:picMkLst>
            <pc:docMk/>
            <pc:sldMk cId="2085030654" sldId="261"/>
            <ac:picMk id="8" creationId="{F2601B5B-F246-AFC3-9F74-CA0A913AED92}"/>
          </ac:picMkLst>
        </pc:picChg>
        <pc:picChg chg="add mod">
          <ac:chgData name="Sivakumar Vairamuthu" userId="4015030c-7c51-4669-bcf2-30146177aee2" providerId="ADAL" clId="{92E7E295-27F0-44BA-B228-347DBEB8F065}" dt="2024-03-25T15:08:59.955" v="324" actId="1076"/>
          <ac:picMkLst>
            <pc:docMk/>
            <pc:sldMk cId="2085030654" sldId="261"/>
            <ac:picMk id="9" creationId="{EC672EA5-EBB4-43D2-7B51-12F6D6724FF6}"/>
          </ac:picMkLst>
        </pc:picChg>
        <pc:picChg chg="add mod">
          <ac:chgData name="Sivakumar Vairamuthu" userId="4015030c-7c51-4669-bcf2-30146177aee2" providerId="ADAL" clId="{92E7E295-27F0-44BA-B228-347DBEB8F065}" dt="2024-03-25T15:09:07.896" v="326" actId="1076"/>
          <ac:picMkLst>
            <pc:docMk/>
            <pc:sldMk cId="2085030654" sldId="261"/>
            <ac:picMk id="10" creationId="{BAC7312D-6F6F-DBDA-6171-4EC2A04EC2A5}"/>
          </ac:picMkLst>
        </pc:picChg>
        <pc:picChg chg="mod">
          <ac:chgData name="Sivakumar Vairamuthu" userId="4015030c-7c51-4669-bcf2-30146177aee2" providerId="ADAL" clId="{92E7E295-27F0-44BA-B228-347DBEB8F065}" dt="2024-03-25T10:42:13.460" v="115" actId="1076"/>
          <ac:picMkLst>
            <pc:docMk/>
            <pc:sldMk cId="2085030654" sldId="261"/>
            <ac:picMk id="11" creationId="{29795385-54C6-F9D0-C3EF-8F6BBA1C0223}"/>
          </ac:picMkLst>
        </pc:picChg>
        <pc:picChg chg="add mod">
          <ac:chgData name="Sivakumar Vairamuthu" userId="4015030c-7c51-4669-bcf2-30146177aee2" providerId="ADAL" clId="{92E7E295-27F0-44BA-B228-347DBEB8F065}" dt="2024-03-25T15:09:18.563" v="328" actId="1076"/>
          <ac:picMkLst>
            <pc:docMk/>
            <pc:sldMk cId="2085030654" sldId="261"/>
            <ac:picMk id="12" creationId="{59E20C5B-79D8-7530-2593-0DD0E7B7F0EB}"/>
          </ac:picMkLst>
        </pc:picChg>
        <pc:picChg chg="add mod">
          <ac:chgData name="Sivakumar Vairamuthu" userId="4015030c-7c51-4669-bcf2-30146177aee2" providerId="ADAL" clId="{92E7E295-27F0-44BA-B228-347DBEB8F065}" dt="2024-03-25T15:09:29.600" v="330" actId="1076"/>
          <ac:picMkLst>
            <pc:docMk/>
            <pc:sldMk cId="2085030654" sldId="261"/>
            <ac:picMk id="14" creationId="{01A691E1-4392-5DB9-2B81-FBE71BE3377A}"/>
          </ac:picMkLst>
        </pc:picChg>
        <pc:picChg chg="add mod">
          <ac:chgData name="Sivakumar Vairamuthu" userId="4015030c-7c51-4669-bcf2-30146177aee2" providerId="ADAL" clId="{92E7E295-27F0-44BA-B228-347DBEB8F065}" dt="2024-03-25T15:09:37.067" v="332" actId="1076"/>
          <ac:picMkLst>
            <pc:docMk/>
            <pc:sldMk cId="2085030654" sldId="261"/>
            <ac:picMk id="15" creationId="{03256E84-6D61-AF5C-99FB-9C57D08711A7}"/>
          </ac:picMkLst>
        </pc:picChg>
        <pc:picChg chg="add mod">
          <ac:chgData name="Sivakumar Vairamuthu" userId="4015030c-7c51-4669-bcf2-30146177aee2" providerId="ADAL" clId="{92E7E295-27F0-44BA-B228-347DBEB8F065}" dt="2024-03-25T15:09:47.395" v="334" actId="1076"/>
          <ac:picMkLst>
            <pc:docMk/>
            <pc:sldMk cId="2085030654" sldId="261"/>
            <ac:picMk id="16" creationId="{1D2DB2C6-657F-E005-C162-708FFD4AF1B6}"/>
          </ac:picMkLst>
        </pc:picChg>
        <pc:picChg chg="add mod">
          <ac:chgData name="Sivakumar Vairamuthu" userId="4015030c-7c51-4669-bcf2-30146177aee2" providerId="ADAL" clId="{92E7E295-27F0-44BA-B228-347DBEB8F065}" dt="2024-03-25T15:09:54.908" v="336" actId="1076"/>
          <ac:picMkLst>
            <pc:docMk/>
            <pc:sldMk cId="2085030654" sldId="261"/>
            <ac:picMk id="17" creationId="{850426E4-AB1E-DDE5-5137-60F096E6B860}"/>
          </ac:picMkLst>
        </pc:picChg>
        <pc:picChg chg="add mod">
          <ac:chgData name="Sivakumar Vairamuthu" userId="4015030c-7c51-4669-bcf2-30146177aee2" providerId="ADAL" clId="{92E7E295-27F0-44BA-B228-347DBEB8F065}" dt="2024-03-25T15:10:03.009" v="338" actId="1076"/>
          <ac:picMkLst>
            <pc:docMk/>
            <pc:sldMk cId="2085030654" sldId="261"/>
            <ac:picMk id="18" creationId="{3DC081CF-4175-5989-F827-83610062CF6A}"/>
          </ac:picMkLst>
        </pc:picChg>
        <pc:picChg chg="add mod">
          <ac:chgData name="Sivakumar Vairamuthu" userId="4015030c-7c51-4669-bcf2-30146177aee2" providerId="ADAL" clId="{92E7E295-27F0-44BA-B228-347DBEB8F065}" dt="2024-03-25T15:10:09.605" v="340" actId="1076"/>
          <ac:picMkLst>
            <pc:docMk/>
            <pc:sldMk cId="2085030654" sldId="261"/>
            <ac:picMk id="19" creationId="{7A4BBAB6-2DDD-A6BB-02A7-FF04077D2941}"/>
          </ac:picMkLst>
        </pc:picChg>
        <pc:picChg chg="add mod">
          <ac:chgData name="Sivakumar Vairamuthu" userId="4015030c-7c51-4669-bcf2-30146177aee2" providerId="ADAL" clId="{92E7E295-27F0-44BA-B228-347DBEB8F065}" dt="2024-03-25T15:10:35.654" v="343" actId="1076"/>
          <ac:picMkLst>
            <pc:docMk/>
            <pc:sldMk cId="2085030654" sldId="261"/>
            <ac:picMk id="22" creationId="{6D6CDB1E-4F42-5702-F2DF-21128A716924}"/>
          </ac:picMkLst>
        </pc:picChg>
        <pc:picChg chg="mod">
          <ac:chgData name="Sivakumar Vairamuthu" userId="4015030c-7c51-4669-bcf2-30146177aee2" providerId="ADAL" clId="{92E7E295-27F0-44BA-B228-347DBEB8F065}" dt="2024-03-25T10:42:44.194" v="120" actId="1076"/>
          <ac:picMkLst>
            <pc:docMk/>
            <pc:sldMk cId="2085030654" sldId="261"/>
            <ac:picMk id="23" creationId="{AAD2E811-0861-3B76-5AAF-CEA033DCD672}"/>
          </ac:picMkLst>
        </pc:picChg>
        <pc:picChg chg="mod">
          <ac:chgData name="Sivakumar Vairamuthu" userId="4015030c-7c51-4669-bcf2-30146177aee2" providerId="ADAL" clId="{92E7E295-27F0-44BA-B228-347DBEB8F065}" dt="2024-03-25T10:42:32.201" v="118" actId="1076"/>
          <ac:picMkLst>
            <pc:docMk/>
            <pc:sldMk cId="2085030654" sldId="261"/>
            <ac:picMk id="25" creationId="{BCF47CEF-7311-ED2D-699A-389BE1D15A2E}"/>
          </ac:picMkLst>
        </pc:picChg>
        <pc:cxnChg chg="mod">
          <ac:chgData name="Sivakumar Vairamuthu" userId="4015030c-7c51-4669-bcf2-30146177aee2" providerId="ADAL" clId="{92E7E295-27F0-44BA-B228-347DBEB8F065}" dt="2024-03-25T10:42:19.791" v="116" actId="1076"/>
          <ac:cxnSpMkLst>
            <pc:docMk/>
            <pc:sldMk cId="2085030654" sldId="261"/>
            <ac:cxnSpMk id="13" creationId="{B43A5EBF-5410-3CC8-6BAB-233ADB16CC8A}"/>
          </ac:cxnSpMkLst>
        </pc:cxnChg>
        <pc:cxnChg chg="mod">
          <ac:chgData name="Sivakumar Vairamuthu" userId="4015030c-7c51-4669-bcf2-30146177aee2" providerId="ADAL" clId="{92E7E295-27F0-44BA-B228-347DBEB8F065}" dt="2024-03-25T10:42:37.979" v="119" actId="1076"/>
          <ac:cxnSpMkLst>
            <pc:docMk/>
            <pc:sldMk cId="2085030654" sldId="261"/>
            <ac:cxnSpMk id="20" creationId="{816AB2AB-3F69-DDF6-FB18-FCCCE9E1C494}"/>
          </ac:cxnSpMkLst>
        </pc:cxnChg>
        <pc:cxnChg chg="mod">
          <ac:chgData name="Sivakumar Vairamuthu" userId="4015030c-7c51-4669-bcf2-30146177aee2" providerId="ADAL" clId="{92E7E295-27F0-44BA-B228-347DBEB8F065}" dt="2024-03-25T10:42:25.167" v="117" actId="1076"/>
          <ac:cxnSpMkLst>
            <pc:docMk/>
            <pc:sldMk cId="2085030654" sldId="261"/>
            <ac:cxnSpMk id="21" creationId="{C336E432-591B-1FFD-8E0D-C6402293A187}"/>
          </ac:cxnSpMkLst>
        </pc:cxnChg>
      </pc:sldChg>
      <pc:sldChg chg="addSp delSp modSp add del mod">
        <pc:chgData name="Sivakumar Vairamuthu" userId="4015030c-7c51-4669-bcf2-30146177aee2" providerId="ADAL" clId="{92E7E295-27F0-44BA-B228-347DBEB8F065}" dt="2024-03-26T16:32:15.510" v="1433" actId="47"/>
        <pc:sldMkLst>
          <pc:docMk/>
          <pc:sldMk cId="1259687082" sldId="262"/>
        </pc:sldMkLst>
        <pc:spChg chg="mod">
          <ac:chgData name="Sivakumar Vairamuthu" userId="4015030c-7c51-4669-bcf2-30146177aee2" providerId="ADAL" clId="{92E7E295-27F0-44BA-B228-347DBEB8F065}" dt="2024-03-25T10:37:00.888" v="40"/>
          <ac:spMkLst>
            <pc:docMk/>
            <pc:sldMk cId="1259687082" sldId="262"/>
            <ac:spMk id="2" creationId="{D5D43271-FAE3-3A5D-99AD-4001640B8026}"/>
          </ac:spMkLst>
        </pc:spChg>
        <pc:spChg chg="mod">
          <ac:chgData name="Sivakumar Vairamuthu" userId="4015030c-7c51-4669-bcf2-30146177aee2" providerId="ADAL" clId="{92E7E295-27F0-44BA-B228-347DBEB8F065}" dt="2024-03-25T15:06:43.076" v="283" actId="20577"/>
          <ac:spMkLst>
            <pc:docMk/>
            <pc:sldMk cId="1259687082" sldId="262"/>
            <ac:spMk id="4" creationId="{D00CA2E3-8077-AB00-BBE0-7AC5D91974A6}"/>
          </ac:spMkLst>
        </pc:spChg>
        <pc:spChg chg="add del mod">
          <ac:chgData name="Sivakumar Vairamuthu" userId="4015030c-7c51-4669-bcf2-30146177aee2" providerId="ADAL" clId="{92E7E295-27F0-44BA-B228-347DBEB8F065}" dt="2024-03-25T10:35:30.104" v="10"/>
          <ac:spMkLst>
            <pc:docMk/>
            <pc:sldMk cId="1259687082" sldId="262"/>
            <ac:spMk id="5" creationId="{3ADCCC45-C807-A196-A459-A406B7575655}"/>
          </ac:spMkLst>
        </pc:spChg>
        <pc:spChg chg="add mod">
          <ac:chgData name="Sivakumar Vairamuthu" userId="4015030c-7c51-4669-bcf2-30146177aee2" providerId="ADAL" clId="{92E7E295-27F0-44BA-B228-347DBEB8F065}" dt="2024-03-26T16:27:21.558" v="911" actId="1076"/>
          <ac:spMkLst>
            <pc:docMk/>
            <pc:sldMk cId="1259687082" sldId="262"/>
            <ac:spMk id="26" creationId="{07C15CE9-FCA5-78BB-C7AD-99E701EBBDF1}"/>
          </ac:spMkLst>
        </pc:spChg>
        <pc:picChg chg="add mod">
          <ac:chgData name="Sivakumar Vairamuthu" userId="4015030c-7c51-4669-bcf2-30146177aee2" providerId="ADAL" clId="{92E7E295-27F0-44BA-B228-347DBEB8F065}" dt="2024-03-25T15:03:03.199" v="237" actId="1076"/>
          <ac:picMkLst>
            <pc:docMk/>
            <pc:sldMk cId="1259687082" sldId="262"/>
            <ac:picMk id="3" creationId="{2CA32FB0-299A-85E1-4267-AC4C7BBD9F07}"/>
          </ac:picMkLst>
        </pc:picChg>
        <pc:picChg chg="add mod">
          <ac:chgData name="Sivakumar Vairamuthu" userId="4015030c-7c51-4669-bcf2-30146177aee2" providerId="ADAL" clId="{92E7E295-27F0-44BA-B228-347DBEB8F065}" dt="2024-03-25T15:03:18.213" v="239" actId="1076"/>
          <ac:picMkLst>
            <pc:docMk/>
            <pc:sldMk cId="1259687082" sldId="262"/>
            <ac:picMk id="5" creationId="{C5F7CB74-A56D-B8EC-DA23-D83D4AF810A1}"/>
          </ac:picMkLst>
        </pc:picChg>
        <pc:picChg chg="add mod">
          <ac:chgData name="Sivakumar Vairamuthu" userId="4015030c-7c51-4669-bcf2-30146177aee2" providerId="ADAL" clId="{92E7E295-27F0-44BA-B228-347DBEB8F065}" dt="2024-03-25T15:03:27.559" v="241" actId="1076"/>
          <ac:picMkLst>
            <pc:docMk/>
            <pc:sldMk cId="1259687082" sldId="262"/>
            <ac:picMk id="6" creationId="{2E7791EB-F48C-559F-08CF-A628A758C98E}"/>
          </ac:picMkLst>
        </pc:picChg>
        <pc:picChg chg="del">
          <ac:chgData name="Sivakumar Vairamuthu" userId="4015030c-7c51-4669-bcf2-30146177aee2" providerId="ADAL" clId="{92E7E295-27F0-44BA-B228-347DBEB8F065}" dt="2024-03-25T10:35:11.860" v="7" actId="478"/>
          <ac:picMkLst>
            <pc:docMk/>
            <pc:sldMk cId="1259687082" sldId="262"/>
            <ac:picMk id="6" creationId="{9659F126-2F49-1B95-694B-15B2E8F75F2F}"/>
          </ac:picMkLst>
        </pc:picChg>
        <pc:picChg chg="add del mod modCrop">
          <ac:chgData name="Sivakumar Vairamuthu" userId="4015030c-7c51-4669-bcf2-30146177aee2" providerId="ADAL" clId="{92E7E295-27F0-44BA-B228-347DBEB8F065}" dt="2024-03-26T16:26:21.271" v="899" actId="21"/>
          <ac:picMkLst>
            <pc:docMk/>
            <pc:sldMk cId="1259687082" sldId="262"/>
            <ac:picMk id="7" creationId="{4A14AED1-7E37-5052-6C28-EA511F0D0F16}"/>
          </ac:picMkLst>
        </pc:picChg>
        <pc:picChg chg="add mod">
          <ac:chgData name="Sivakumar Vairamuthu" userId="4015030c-7c51-4669-bcf2-30146177aee2" providerId="ADAL" clId="{92E7E295-27F0-44BA-B228-347DBEB8F065}" dt="2024-03-25T15:03:40.619" v="243" actId="1076"/>
          <ac:picMkLst>
            <pc:docMk/>
            <pc:sldMk cId="1259687082" sldId="262"/>
            <ac:picMk id="8" creationId="{832E9B41-1500-08BF-FC08-3DB0B493798E}"/>
          </ac:picMkLst>
        </pc:picChg>
        <pc:picChg chg="add mod">
          <ac:chgData name="Sivakumar Vairamuthu" userId="4015030c-7c51-4669-bcf2-30146177aee2" providerId="ADAL" clId="{92E7E295-27F0-44BA-B228-347DBEB8F065}" dt="2024-03-25T15:03:48.038" v="245" actId="1076"/>
          <ac:picMkLst>
            <pc:docMk/>
            <pc:sldMk cId="1259687082" sldId="262"/>
            <ac:picMk id="9" creationId="{B20B45B5-072A-00D0-12FF-E0D042B8DF24}"/>
          </ac:picMkLst>
        </pc:picChg>
        <pc:picChg chg="add mod">
          <ac:chgData name="Sivakumar Vairamuthu" userId="4015030c-7c51-4669-bcf2-30146177aee2" providerId="ADAL" clId="{92E7E295-27F0-44BA-B228-347DBEB8F065}" dt="2024-03-25T15:04:00.058" v="247" actId="1076"/>
          <ac:picMkLst>
            <pc:docMk/>
            <pc:sldMk cId="1259687082" sldId="262"/>
            <ac:picMk id="10" creationId="{73F2F40B-E370-E37C-41B0-D7DC71D3B633}"/>
          </ac:picMkLst>
        </pc:picChg>
        <pc:picChg chg="mod">
          <ac:chgData name="Sivakumar Vairamuthu" userId="4015030c-7c51-4669-bcf2-30146177aee2" providerId="ADAL" clId="{92E7E295-27F0-44BA-B228-347DBEB8F065}" dt="2024-03-25T10:41:33.686" v="109" actId="1076"/>
          <ac:picMkLst>
            <pc:docMk/>
            <pc:sldMk cId="1259687082" sldId="262"/>
            <ac:picMk id="11" creationId="{29795385-54C6-F9D0-C3EF-8F6BBA1C0223}"/>
          </ac:picMkLst>
        </pc:picChg>
        <pc:picChg chg="add mod">
          <ac:chgData name="Sivakumar Vairamuthu" userId="4015030c-7c51-4669-bcf2-30146177aee2" providerId="ADAL" clId="{92E7E295-27F0-44BA-B228-347DBEB8F065}" dt="2024-03-25T15:04:15.151" v="249" actId="1076"/>
          <ac:picMkLst>
            <pc:docMk/>
            <pc:sldMk cId="1259687082" sldId="262"/>
            <ac:picMk id="12" creationId="{856ACF59-F7A7-8D43-96F9-85526B3A5285}"/>
          </ac:picMkLst>
        </pc:picChg>
        <pc:picChg chg="add mod">
          <ac:chgData name="Sivakumar Vairamuthu" userId="4015030c-7c51-4669-bcf2-30146177aee2" providerId="ADAL" clId="{92E7E295-27F0-44BA-B228-347DBEB8F065}" dt="2024-03-25T15:04:39.801" v="252" actId="1076"/>
          <ac:picMkLst>
            <pc:docMk/>
            <pc:sldMk cId="1259687082" sldId="262"/>
            <ac:picMk id="14" creationId="{728A9150-8315-AAEE-AB6E-01868B42E48C}"/>
          </ac:picMkLst>
        </pc:picChg>
        <pc:picChg chg="add mod">
          <ac:chgData name="Sivakumar Vairamuthu" userId="4015030c-7c51-4669-bcf2-30146177aee2" providerId="ADAL" clId="{92E7E295-27F0-44BA-B228-347DBEB8F065}" dt="2024-03-25T15:05:15.929" v="260" actId="1076"/>
          <ac:picMkLst>
            <pc:docMk/>
            <pc:sldMk cId="1259687082" sldId="262"/>
            <ac:picMk id="15" creationId="{B256008C-ABD7-EB7E-D5F4-594B714E8E35}"/>
          </ac:picMkLst>
        </pc:picChg>
        <pc:picChg chg="add mod">
          <ac:chgData name="Sivakumar Vairamuthu" userId="4015030c-7c51-4669-bcf2-30146177aee2" providerId="ADAL" clId="{92E7E295-27F0-44BA-B228-347DBEB8F065}" dt="2024-03-25T15:05:25.812" v="262" actId="1076"/>
          <ac:picMkLst>
            <pc:docMk/>
            <pc:sldMk cId="1259687082" sldId="262"/>
            <ac:picMk id="16" creationId="{A6C22A0C-6545-207C-7A40-5CC87DCD1617}"/>
          </ac:picMkLst>
        </pc:picChg>
        <pc:picChg chg="add mod">
          <ac:chgData name="Sivakumar Vairamuthu" userId="4015030c-7c51-4669-bcf2-30146177aee2" providerId="ADAL" clId="{92E7E295-27F0-44BA-B228-347DBEB8F065}" dt="2024-03-25T15:05:54.029" v="273" actId="1076"/>
          <ac:picMkLst>
            <pc:docMk/>
            <pc:sldMk cId="1259687082" sldId="262"/>
            <ac:picMk id="17" creationId="{35C9D32D-83F7-71CA-B6EA-9DF65F9CF1F8}"/>
          </ac:picMkLst>
        </pc:picChg>
        <pc:picChg chg="add mod">
          <ac:chgData name="Sivakumar Vairamuthu" userId="4015030c-7c51-4669-bcf2-30146177aee2" providerId="ADAL" clId="{92E7E295-27F0-44BA-B228-347DBEB8F065}" dt="2024-03-25T15:06:09.527" v="275" actId="1076"/>
          <ac:picMkLst>
            <pc:docMk/>
            <pc:sldMk cId="1259687082" sldId="262"/>
            <ac:picMk id="18" creationId="{E9F0FC83-4D18-A901-A195-C35841CD3765}"/>
          </ac:picMkLst>
        </pc:picChg>
        <pc:picChg chg="add mod">
          <ac:chgData name="Sivakumar Vairamuthu" userId="4015030c-7c51-4669-bcf2-30146177aee2" providerId="ADAL" clId="{92E7E295-27F0-44BA-B228-347DBEB8F065}" dt="2024-03-25T15:06:23.705" v="277" actId="1076"/>
          <ac:picMkLst>
            <pc:docMk/>
            <pc:sldMk cId="1259687082" sldId="262"/>
            <ac:picMk id="19" creationId="{2CD48CA0-304C-A255-F28D-F5CFC29128FD}"/>
          </ac:picMkLst>
        </pc:picChg>
        <pc:picChg chg="add mod">
          <ac:chgData name="Sivakumar Vairamuthu" userId="4015030c-7c51-4669-bcf2-30146177aee2" providerId="ADAL" clId="{92E7E295-27F0-44BA-B228-347DBEB8F065}" dt="2024-03-25T15:06:34.698" v="279" actId="1076"/>
          <ac:picMkLst>
            <pc:docMk/>
            <pc:sldMk cId="1259687082" sldId="262"/>
            <ac:picMk id="22" creationId="{83747C44-1083-0A1D-EF31-0E78863926E7}"/>
          </ac:picMkLst>
        </pc:picChg>
        <pc:picChg chg="mod">
          <ac:chgData name="Sivakumar Vairamuthu" userId="4015030c-7c51-4669-bcf2-30146177aee2" providerId="ADAL" clId="{92E7E295-27F0-44BA-B228-347DBEB8F065}" dt="2024-03-25T10:42:07.029" v="114" actId="1076"/>
          <ac:picMkLst>
            <pc:docMk/>
            <pc:sldMk cId="1259687082" sldId="262"/>
            <ac:picMk id="23" creationId="{AAD2E811-0861-3B76-5AAF-CEA033DCD672}"/>
          </ac:picMkLst>
        </pc:picChg>
        <pc:picChg chg="mod">
          <ac:chgData name="Sivakumar Vairamuthu" userId="4015030c-7c51-4669-bcf2-30146177aee2" providerId="ADAL" clId="{92E7E295-27F0-44BA-B228-347DBEB8F065}" dt="2024-03-25T10:41:51.521" v="112" actId="1076"/>
          <ac:picMkLst>
            <pc:docMk/>
            <pc:sldMk cId="1259687082" sldId="262"/>
            <ac:picMk id="25" creationId="{BCF47CEF-7311-ED2D-699A-389BE1D15A2E}"/>
          </ac:picMkLst>
        </pc:picChg>
        <pc:cxnChg chg="mod">
          <ac:chgData name="Sivakumar Vairamuthu" userId="4015030c-7c51-4669-bcf2-30146177aee2" providerId="ADAL" clId="{92E7E295-27F0-44BA-B228-347DBEB8F065}" dt="2024-03-25T10:41:40.025" v="110" actId="1076"/>
          <ac:cxnSpMkLst>
            <pc:docMk/>
            <pc:sldMk cId="1259687082" sldId="262"/>
            <ac:cxnSpMk id="13" creationId="{B43A5EBF-5410-3CC8-6BAB-233ADB16CC8A}"/>
          </ac:cxnSpMkLst>
        </pc:cxnChg>
        <pc:cxnChg chg="mod">
          <ac:chgData name="Sivakumar Vairamuthu" userId="4015030c-7c51-4669-bcf2-30146177aee2" providerId="ADAL" clId="{92E7E295-27F0-44BA-B228-347DBEB8F065}" dt="2024-03-25T10:41:57.862" v="113" actId="1076"/>
          <ac:cxnSpMkLst>
            <pc:docMk/>
            <pc:sldMk cId="1259687082" sldId="262"/>
            <ac:cxnSpMk id="20" creationId="{816AB2AB-3F69-DDF6-FB18-FCCCE9E1C494}"/>
          </ac:cxnSpMkLst>
        </pc:cxnChg>
        <pc:cxnChg chg="mod">
          <ac:chgData name="Sivakumar Vairamuthu" userId="4015030c-7c51-4669-bcf2-30146177aee2" providerId="ADAL" clId="{92E7E295-27F0-44BA-B228-347DBEB8F065}" dt="2024-03-25T10:41:46.471" v="111" actId="1076"/>
          <ac:cxnSpMkLst>
            <pc:docMk/>
            <pc:sldMk cId="1259687082" sldId="262"/>
            <ac:cxnSpMk id="21" creationId="{C336E432-591B-1FFD-8E0D-C6402293A187}"/>
          </ac:cxnSpMkLst>
        </pc:cxnChg>
      </pc:sldChg>
      <pc:sldChg chg="addSp delSp modSp new del mod chgLayout">
        <pc:chgData name="Sivakumar Vairamuthu" userId="4015030c-7c51-4669-bcf2-30146177aee2" providerId="ADAL" clId="{92E7E295-27F0-44BA-B228-347DBEB8F065}" dt="2024-03-25T10:39:39.786" v="79" actId="2696"/>
        <pc:sldMkLst>
          <pc:docMk/>
          <pc:sldMk cId="1056027785" sldId="263"/>
        </pc:sldMkLst>
        <pc:spChg chg="del">
          <ac:chgData name="Sivakumar Vairamuthu" userId="4015030c-7c51-4669-bcf2-30146177aee2" providerId="ADAL" clId="{92E7E295-27F0-44BA-B228-347DBEB8F065}" dt="2024-03-25T10:39:29.877" v="77" actId="6264"/>
          <ac:spMkLst>
            <pc:docMk/>
            <pc:sldMk cId="1056027785" sldId="263"/>
            <ac:spMk id="2" creationId="{0FA1D971-4A31-221E-F625-2EF1389F2E2A}"/>
          </ac:spMkLst>
        </pc:spChg>
        <pc:spChg chg="del">
          <ac:chgData name="Sivakumar Vairamuthu" userId="4015030c-7c51-4669-bcf2-30146177aee2" providerId="ADAL" clId="{92E7E295-27F0-44BA-B228-347DBEB8F065}" dt="2024-03-25T10:39:29.877" v="77" actId="6264"/>
          <ac:spMkLst>
            <pc:docMk/>
            <pc:sldMk cId="1056027785" sldId="263"/>
            <ac:spMk id="3" creationId="{D5C80C91-3B0E-C3C8-D28A-C100B40813C1}"/>
          </ac:spMkLst>
        </pc:spChg>
        <pc:spChg chg="del">
          <ac:chgData name="Sivakumar Vairamuthu" userId="4015030c-7c51-4669-bcf2-30146177aee2" providerId="ADAL" clId="{92E7E295-27F0-44BA-B228-347DBEB8F065}" dt="2024-03-25T10:39:29.877" v="77" actId="6264"/>
          <ac:spMkLst>
            <pc:docMk/>
            <pc:sldMk cId="1056027785" sldId="263"/>
            <ac:spMk id="4" creationId="{F57F1C9D-4CEE-9160-F8D8-8B70DE71A1B8}"/>
          </ac:spMkLst>
        </pc:spChg>
        <pc:spChg chg="add mod ord">
          <ac:chgData name="Sivakumar Vairamuthu" userId="4015030c-7c51-4669-bcf2-30146177aee2" providerId="ADAL" clId="{92E7E295-27F0-44BA-B228-347DBEB8F065}" dt="2024-03-25T10:39:29.877" v="77" actId="6264"/>
          <ac:spMkLst>
            <pc:docMk/>
            <pc:sldMk cId="1056027785" sldId="263"/>
            <ac:spMk id="5" creationId="{82733489-FB38-E2C0-7710-1394EA9103D3}"/>
          </ac:spMkLst>
        </pc:spChg>
        <pc:spChg chg="add mod ord">
          <ac:chgData name="Sivakumar Vairamuthu" userId="4015030c-7c51-4669-bcf2-30146177aee2" providerId="ADAL" clId="{92E7E295-27F0-44BA-B228-347DBEB8F065}" dt="2024-03-25T10:39:29.877" v="77" actId="6264"/>
          <ac:spMkLst>
            <pc:docMk/>
            <pc:sldMk cId="1056027785" sldId="263"/>
            <ac:spMk id="6" creationId="{BD56B4E1-7665-0308-0C35-A6D96408361F}"/>
          </ac:spMkLst>
        </pc:spChg>
        <pc:spChg chg="add mod ord">
          <ac:chgData name="Sivakumar Vairamuthu" userId="4015030c-7c51-4669-bcf2-30146177aee2" providerId="ADAL" clId="{92E7E295-27F0-44BA-B228-347DBEB8F065}" dt="2024-03-25T10:39:29.877" v="77" actId="6264"/>
          <ac:spMkLst>
            <pc:docMk/>
            <pc:sldMk cId="1056027785" sldId="263"/>
            <ac:spMk id="7" creationId="{888B7CE6-046D-88B9-56E1-FF17D19696F7}"/>
          </ac:spMkLst>
        </pc:spChg>
      </pc:sldChg>
      <pc:sldChg chg="addSp modSp new mod">
        <pc:chgData name="Sivakumar Vairamuthu" userId="4015030c-7c51-4669-bcf2-30146177aee2" providerId="ADAL" clId="{92E7E295-27F0-44BA-B228-347DBEB8F065}" dt="2024-03-25T15:10:54.829" v="346" actId="207"/>
        <pc:sldMkLst>
          <pc:docMk/>
          <pc:sldMk cId="635144748" sldId="264"/>
        </pc:sldMkLst>
        <pc:spChg chg="add mod">
          <ac:chgData name="Sivakumar Vairamuthu" userId="4015030c-7c51-4669-bcf2-30146177aee2" providerId="ADAL" clId="{92E7E295-27F0-44BA-B228-347DBEB8F065}" dt="2024-03-25T15:10:54.829" v="346" actId="207"/>
          <ac:spMkLst>
            <pc:docMk/>
            <pc:sldMk cId="635144748" sldId="264"/>
            <ac:spMk id="2" creationId="{4068E431-70BC-74C0-9231-4D0174CC5F4F}"/>
          </ac:spMkLst>
        </pc:spChg>
      </pc:sldChg>
      <pc:sldChg chg="addSp delSp modSp add mod">
        <pc:chgData name="Sivakumar Vairamuthu" userId="4015030c-7c51-4669-bcf2-30146177aee2" providerId="ADAL" clId="{92E7E295-27F0-44BA-B228-347DBEB8F065}" dt="2024-03-26T16:43:29.266" v="1509" actId="207"/>
        <pc:sldMkLst>
          <pc:docMk/>
          <pc:sldMk cId="1687660198" sldId="265"/>
        </pc:sldMkLst>
        <pc:spChg chg="mod">
          <ac:chgData name="Sivakumar Vairamuthu" userId="4015030c-7c51-4669-bcf2-30146177aee2" providerId="ADAL" clId="{92E7E295-27F0-44BA-B228-347DBEB8F065}" dt="2024-03-26T16:35:31.721" v="1461" actId="14100"/>
          <ac:spMkLst>
            <pc:docMk/>
            <pc:sldMk cId="1687660198" sldId="265"/>
            <ac:spMk id="2" creationId="{D5D43271-FAE3-3A5D-99AD-4001640B8026}"/>
          </ac:spMkLst>
        </pc:spChg>
        <pc:spChg chg="mod">
          <ac:chgData name="Sivakumar Vairamuthu" userId="4015030c-7c51-4669-bcf2-30146177aee2" providerId="ADAL" clId="{92E7E295-27F0-44BA-B228-347DBEB8F065}" dt="2024-03-26T16:43:29.266" v="1509" actId="207"/>
          <ac:spMkLst>
            <pc:docMk/>
            <pc:sldMk cId="1687660198" sldId="265"/>
            <ac:spMk id="4" creationId="{D00CA2E3-8077-AB00-BBE0-7AC5D91974A6}"/>
          </ac:spMkLst>
        </pc:spChg>
        <pc:spChg chg="add del mod">
          <ac:chgData name="Sivakumar Vairamuthu" userId="4015030c-7c51-4669-bcf2-30146177aee2" providerId="ADAL" clId="{92E7E295-27F0-44BA-B228-347DBEB8F065}" dt="2024-03-26T16:26:32.387" v="902"/>
          <ac:spMkLst>
            <pc:docMk/>
            <pc:sldMk cId="1687660198" sldId="265"/>
            <ac:spMk id="5" creationId="{52C12593-459A-C776-D860-36E6B191FACA}"/>
          </ac:spMkLst>
        </pc:spChg>
        <pc:spChg chg="add del mod">
          <ac:chgData name="Sivakumar Vairamuthu" userId="4015030c-7c51-4669-bcf2-30146177aee2" providerId="ADAL" clId="{92E7E295-27F0-44BA-B228-347DBEB8F065}" dt="2024-03-26T16:31:07.591" v="1422"/>
          <ac:spMkLst>
            <pc:docMk/>
            <pc:sldMk cId="1687660198" sldId="265"/>
            <ac:spMk id="24" creationId="{E53F8E7C-E2B1-132E-D0A8-8A5D7D278B93}"/>
          </ac:spMkLst>
        </pc:spChg>
        <pc:spChg chg="add del mod">
          <ac:chgData name="Sivakumar Vairamuthu" userId="4015030c-7c51-4669-bcf2-30146177aee2" providerId="ADAL" clId="{92E7E295-27F0-44BA-B228-347DBEB8F065}" dt="2024-03-26T16:31:07.591" v="1424"/>
          <ac:spMkLst>
            <pc:docMk/>
            <pc:sldMk cId="1687660198" sldId="265"/>
            <ac:spMk id="26" creationId="{FA7DC364-FDDD-67D0-726A-D223733164E8}"/>
          </ac:spMkLst>
        </pc:spChg>
        <pc:spChg chg="add del mod">
          <ac:chgData name="Sivakumar Vairamuthu" userId="4015030c-7c51-4669-bcf2-30146177aee2" providerId="ADAL" clId="{92E7E295-27F0-44BA-B228-347DBEB8F065}" dt="2024-03-26T16:31:07.591" v="1426"/>
          <ac:spMkLst>
            <pc:docMk/>
            <pc:sldMk cId="1687660198" sldId="265"/>
            <ac:spMk id="27" creationId="{5E93E351-DD48-FF02-8BD4-986C2A5A4472}"/>
          </ac:spMkLst>
        </pc:spChg>
        <pc:picChg chg="del">
          <ac:chgData name="Sivakumar Vairamuthu" userId="4015030c-7c51-4669-bcf2-30146177aee2" providerId="ADAL" clId="{92E7E295-27F0-44BA-B228-347DBEB8F065}" dt="2024-03-26T16:26:27.073" v="900" actId="478"/>
          <ac:picMkLst>
            <pc:docMk/>
            <pc:sldMk cId="1687660198" sldId="265"/>
            <ac:picMk id="6" creationId="{9659F126-2F49-1B95-694B-15B2E8F75F2F}"/>
          </ac:picMkLst>
        </pc:picChg>
        <pc:picChg chg="add mod modCrop">
          <ac:chgData name="Sivakumar Vairamuthu" userId="4015030c-7c51-4669-bcf2-30146177aee2" providerId="ADAL" clId="{92E7E295-27F0-44BA-B228-347DBEB8F065}" dt="2024-03-26T16:41:04.769" v="1504" actId="732"/>
          <ac:picMkLst>
            <pc:docMk/>
            <pc:sldMk cId="1687660198" sldId="265"/>
            <ac:picMk id="7" creationId="{4A14AED1-7E37-5052-6C28-EA511F0D0F16}"/>
          </ac:picMkLst>
        </pc:picChg>
      </pc:sldChg>
      <pc:sldChg chg="addSp delSp modSp add mod">
        <pc:chgData name="Sivakumar Vairamuthu" userId="4015030c-7c51-4669-bcf2-30146177aee2" providerId="ADAL" clId="{92E7E295-27F0-44BA-B228-347DBEB8F065}" dt="2024-03-26T16:43:40.868" v="1510" actId="207"/>
        <pc:sldMkLst>
          <pc:docMk/>
          <pc:sldMk cId="2430432464" sldId="266"/>
        </pc:sldMkLst>
        <pc:spChg chg="mod">
          <ac:chgData name="Sivakumar Vairamuthu" userId="4015030c-7c51-4669-bcf2-30146177aee2" providerId="ADAL" clId="{92E7E295-27F0-44BA-B228-347DBEB8F065}" dt="2024-03-26T16:37:06.878" v="1484" actId="14100"/>
          <ac:spMkLst>
            <pc:docMk/>
            <pc:sldMk cId="2430432464" sldId="266"/>
            <ac:spMk id="2" creationId="{D5D43271-FAE3-3A5D-99AD-4001640B8026}"/>
          </ac:spMkLst>
        </pc:spChg>
        <pc:spChg chg="mod">
          <ac:chgData name="Sivakumar Vairamuthu" userId="4015030c-7c51-4669-bcf2-30146177aee2" providerId="ADAL" clId="{92E7E295-27F0-44BA-B228-347DBEB8F065}" dt="2024-03-26T16:43:40.868" v="1510" actId="207"/>
          <ac:spMkLst>
            <pc:docMk/>
            <pc:sldMk cId="2430432464" sldId="266"/>
            <ac:spMk id="4" creationId="{D00CA2E3-8077-AB00-BBE0-7AC5D91974A6}"/>
          </ac:spMkLst>
        </pc:spChg>
        <pc:spChg chg="add del mod">
          <ac:chgData name="Sivakumar Vairamuthu" userId="4015030c-7c51-4669-bcf2-30146177aee2" providerId="ADAL" clId="{92E7E295-27F0-44BA-B228-347DBEB8F065}" dt="2024-03-26T16:33:56.989" v="1455"/>
          <ac:spMkLst>
            <pc:docMk/>
            <pc:sldMk cId="2430432464" sldId="266"/>
            <ac:spMk id="5" creationId="{3A692A9A-483E-F176-91C4-347297622CB1}"/>
          </ac:spMkLst>
        </pc:spChg>
        <pc:picChg chg="del">
          <ac:chgData name="Sivakumar Vairamuthu" userId="4015030c-7c51-4669-bcf2-30146177aee2" providerId="ADAL" clId="{92E7E295-27F0-44BA-B228-347DBEB8F065}" dt="2024-03-26T16:32:25.315" v="1435" actId="478"/>
          <ac:picMkLst>
            <pc:docMk/>
            <pc:sldMk cId="2430432464" sldId="266"/>
            <ac:picMk id="6" creationId="{9659F126-2F49-1B95-694B-15B2E8F75F2F}"/>
          </ac:picMkLst>
        </pc:picChg>
        <pc:picChg chg="add mod modCrop">
          <ac:chgData name="Sivakumar Vairamuthu" userId="4015030c-7c51-4669-bcf2-30146177aee2" providerId="ADAL" clId="{92E7E295-27F0-44BA-B228-347DBEB8F065}" dt="2024-03-26T16:33:02.382" v="1442"/>
          <ac:picMkLst>
            <pc:docMk/>
            <pc:sldMk cId="2430432464" sldId="266"/>
            <ac:picMk id="7" creationId="{87259A6A-4095-75A0-5240-A027F325C581}"/>
          </ac:picMkLst>
        </pc:picChg>
        <pc:picChg chg="add mod modCrop">
          <ac:chgData name="Sivakumar Vairamuthu" userId="4015030c-7c51-4669-bcf2-30146177aee2" providerId="ADAL" clId="{92E7E295-27F0-44BA-B228-347DBEB8F065}" dt="2024-03-26T16:33:36.154" v="1454"/>
          <ac:picMkLst>
            <pc:docMk/>
            <pc:sldMk cId="2430432464" sldId="266"/>
            <ac:picMk id="24" creationId="{3B3B963E-952D-8A03-CFC9-829D6E4C669A}"/>
          </ac:picMkLst>
        </pc:picChg>
        <pc:picChg chg="add mod modCrop">
          <ac:chgData name="Sivakumar Vairamuthu" userId="4015030c-7c51-4669-bcf2-30146177aee2" providerId="ADAL" clId="{92E7E295-27F0-44BA-B228-347DBEB8F065}" dt="2024-03-26T16:40:12.344" v="1499" actId="732"/>
          <ac:picMkLst>
            <pc:docMk/>
            <pc:sldMk cId="2430432464" sldId="266"/>
            <ac:picMk id="26" creationId="{8E9282D2-6CD3-FCDB-1E20-C0A85001FE0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945741-A687-4DAD-920B-175B20D4D06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9C554-CAAB-4297-B09B-75C9BC0AE29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386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1945741-A687-4DAD-920B-175B20D4D065}"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39C554-CAAB-4297-B09B-75C9BC0AE29E}" type="slidenum">
              <a:rPr lang="en-US" smtClean="0"/>
              <a:t>‹#›</a:t>
            </a:fld>
            <a:endParaRPr lang="en-US"/>
          </a:p>
        </p:txBody>
      </p:sp>
    </p:spTree>
    <p:extLst>
      <p:ext uri="{BB962C8B-B14F-4D97-AF65-F5344CB8AC3E}">
        <p14:creationId xmlns:p14="http://schemas.microsoft.com/office/powerpoint/2010/main" val="2176671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45741-A687-4DAD-920B-175B20D4D06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9C554-CAAB-4297-B09B-75C9BC0AE29E}" type="slidenum">
              <a:rPr lang="en-US" smtClean="0"/>
              <a:t>‹#›</a:t>
            </a:fld>
            <a:endParaRPr lang="en-US"/>
          </a:p>
        </p:txBody>
      </p:sp>
    </p:spTree>
    <p:extLst>
      <p:ext uri="{BB962C8B-B14F-4D97-AF65-F5344CB8AC3E}">
        <p14:creationId xmlns:p14="http://schemas.microsoft.com/office/powerpoint/2010/main" val="2555040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45741-A687-4DAD-920B-175B20D4D06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9C554-CAAB-4297-B09B-75C9BC0AE29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91644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45741-A687-4DAD-920B-175B20D4D06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9C554-CAAB-4297-B09B-75C9BC0AE29E}" type="slidenum">
              <a:rPr lang="en-US" smtClean="0"/>
              <a:t>‹#›</a:t>
            </a:fld>
            <a:endParaRPr lang="en-US"/>
          </a:p>
        </p:txBody>
      </p:sp>
    </p:spTree>
    <p:extLst>
      <p:ext uri="{BB962C8B-B14F-4D97-AF65-F5344CB8AC3E}">
        <p14:creationId xmlns:p14="http://schemas.microsoft.com/office/powerpoint/2010/main" val="980458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45741-A687-4DAD-920B-175B20D4D06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9C554-CAAB-4297-B09B-75C9BC0AE29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34646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45741-A687-4DAD-920B-175B20D4D06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9C554-CAAB-4297-B09B-75C9BC0AE29E}" type="slidenum">
              <a:rPr lang="en-US" smtClean="0"/>
              <a:t>‹#›</a:t>
            </a:fld>
            <a:endParaRPr lang="en-US"/>
          </a:p>
        </p:txBody>
      </p:sp>
    </p:spTree>
    <p:extLst>
      <p:ext uri="{BB962C8B-B14F-4D97-AF65-F5344CB8AC3E}">
        <p14:creationId xmlns:p14="http://schemas.microsoft.com/office/powerpoint/2010/main" val="2091918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45741-A687-4DAD-920B-175B20D4D06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9C554-CAAB-4297-B09B-75C9BC0AE29E}" type="slidenum">
              <a:rPr lang="en-US" smtClean="0"/>
              <a:t>‹#›</a:t>
            </a:fld>
            <a:endParaRPr lang="en-US"/>
          </a:p>
        </p:txBody>
      </p:sp>
    </p:spTree>
    <p:extLst>
      <p:ext uri="{BB962C8B-B14F-4D97-AF65-F5344CB8AC3E}">
        <p14:creationId xmlns:p14="http://schemas.microsoft.com/office/powerpoint/2010/main" val="138576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45741-A687-4DAD-920B-175B20D4D06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9C554-CAAB-4297-B09B-75C9BC0AE29E}" type="slidenum">
              <a:rPr lang="en-US" smtClean="0"/>
              <a:t>‹#›</a:t>
            </a:fld>
            <a:endParaRPr lang="en-US"/>
          </a:p>
        </p:txBody>
      </p:sp>
    </p:spTree>
    <p:extLst>
      <p:ext uri="{BB962C8B-B14F-4D97-AF65-F5344CB8AC3E}">
        <p14:creationId xmlns:p14="http://schemas.microsoft.com/office/powerpoint/2010/main" val="86175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45741-A687-4DAD-920B-175B20D4D06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9C554-CAAB-4297-B09B-75C9BC0AE29E}" type="slidenum">
              <a:rPr lang="en-US" smtClean="0"/>
              <a:t>‹#›</a:t>
            </a:fld>
            <a:endParaRPr lang="en-US"/>
          </a:p>
        </p:txBody>
      </p:sp>
    </p:spTree>
    <p:extLst>
      <p:ext uri="{BB962C8B-B14F-4D97-AF65-F5344CB8AC3E}">
        <p14:creationId xmlns:p14="http://schemas.microsoft.com/office/powerpoint/2010/main" val="3424427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45741-A687-4DAD-920B-175B20D4D065}"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39C554-CAAB-4297-B09B-75C9BC0AE29E}" type="slidenum">
              <a:rPr lang="en-US" smtClean="0"/>
              <a:t>‹#›</a:t>
            </a:fld>
            <a:endParaRPr lang="en-US"/>
          </a:p>
        </p:txBody>
      </p:sp>
    </p:spTree>
    <p:extLst>
      <p:ext uri="{BB962C8B-B14F-4D97-AF65-F5344CB8AC3E}">
        <p14:creationId xmlns:p14="http://schemas.microsoft.com/office/powerpoint/2010/main" val="249507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945741-A687-4DAD-920B-175B20D4D065}"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9C554-CAAB-4297-B09B-75C9BC0AE29E}" type="slidenum">
              <a:rPr lang="en-US" smtClean="0"/>
              <a:t>‹#›</a:t>
            </a:fld>
            <a:endParaRPr lang="en-US"/>
          </a:p>
        </p:txBody>
      </p:sp>
    </p:spTree>
    <p:extLst>
      <p:ext uri="{BB962C8B-B14F-4D97-AF65-F5344CB8AC3E}">
        <p14:creationId xmlns:p14="http://schemas.microsoft.com/office/powerpoint/2010/main" val="204309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945741-A687-4DAD-920B-175B20D4D065}"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39C554-CAAB-4297-B09B-75C9BC0AE29E}" type="slidenum">
              <a:rPr lang="en-US" smtClean="0"/>
              <a:t>‹#›</a:t>
            </a:fld>
            <a:endParaRPr lang="en-US"/>
          </a:p>
        </p:txBody>
      </p:sp>
    </p:spTree>
    <p:extLst>
      <p:ext uri="{BB962C8B-B14F-4D97-AF65-F5344CB8AC3E}">
        <p14:creationId xmlns:p14="http://schemas.microsoft.com/office/powerpoint/2010/main" val="236236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945741-A687-4DAD-920B-175B20D4D065}"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39C554-CAAB-4297-B09B-75C9BC0AE29E}" type="slidenum">
              <a:rPr lang="en-US" smtClean="0"/>
              <a:t>‹#›</a:t>
            </a:fld>
            <a:endParaRPr lang="en-US"/>
          </a:p>
        </p:txBody>
      </p:sp>
    </p:spTree>
    <p:extLst>
      <p:ext uri="{BB962C8B-B14F-4D97-AF65-F5344CB8AC3E}">
        <p14:creationId xmlns:p14="http://schemas.microsoft.com/office/powerpoint/2010/main" val="1198061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45741-A687-4DAD-920B-175B20D4D065}"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39C554-CAAB-4297-B09B-75C9BC0AE29E}" type="slidenum">
              <a:rPr lang="en-US" smtClean="0"/>
              <a:t>‹#›</a:t>
            </a:fld>
            <a:endParaRPr lang="en-US"/>
          </a:p>
        </p:txBody>
      </p:sp>
    </p:spTree>
    <p:extLst>
      <p:ext uri="{BB962C8B-B14F-4D97-AF65-F5344CB8AC3E}">
        <p14:creationId xmlns:p14="http://schemas.microsoft.com/office/powerpoint/2010/main" val="4268645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945741-A687-4DAD-920B-175B20D4D065}"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9C554-CAAB-4297-B09B-75C9BC0AE29E}" type="slidenum">
              <a:rPr lang="en-US" smtClean="0"/>
              <a:t>‹#›</a:t>
            </a:fld>
            <a:endParaRPr lang="en-US"/>
          </a:p>
        </p:txBody>
      </p:sp>
    </p:spTree>
    <p:extLst>
      <p:ext uri="{BB962C8B-B14F-4D97-AF65-F5344CB8AC3E}">
        <p14:creationId xmlns:p14="http://schemas.microsoft.com/office/powerpoint/2010/main" val="3189777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945741-A687-4DAD-920B-175B20D4D065}"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39C554-CAAB-4297-B09B-75C9BC0AE29E}" type="slidenum">
              <a:rPr lang="en-US" smtClean="0"/>
              <a:t>‹#›</a:t>
            </a:fld>
            <a:endParaRPr lang="en-US"/>
          </a:p>
        </p:txBody>
      </p:sp>
    </p:spTree>
    <p:extLst>
      <p:ext uri="{BB962C8B-B14F-4D97-AF65-F5344CB8AC3E}">
        <p14:creationId xmlns:p14="http://schemas.microsoft.com/office/powerpoint/2010/main" val="180116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1945741-A687-4DAD-920B-175B20D4D065}" type="datetimeFigureOut">
              <a:rPr lang="en-US" smtClean="0"/>
              <a:t>3/26/2024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839C554-CAAB-4297-B09B-75C9BC0AE29E}" type="slidenum">
              <a:rPr lang="en-US" smtClean="0"/>
              <a:t>‹#›</a:t>
            </a:fld>
            <a:endParaRPr lang="en-US"/>
          </a:p>
        </p:txBody>
      </p:sp>
    </p:spTree>
    <p:extLst>
      <p:ext uri="{BB962C8B-B14F-4D97-AF65-F5344CB8AC3E}">
        <p14:creationId xmlns:p14="http://schemas.microsoft.com/office/powerpoint/2010/main" val="42348061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flutter-widgets/flutter-datagrid" TargetMode="External"/><Relationship Id="rId13" Type="http://schemas.openxmlformats.org/officeDocument/2006/relationships/hyperlink" Target="https://www.syncfusion.com/maui-controls/maui-listview" TargetMode="External"/><Relationship Id="rId18" Type="http://schemas.openxmlformats.org/officeDocument/2006/relationships/image" Target="../media/image5.svg"/><Relationship Id="rId3" Type="http://schemas.openxmlformats.org/officeDocument/2006/relationships/hyperlink" Target="https://www.syncfusion.com/javascript-ui-controls/js-listview" TargetMode="External"/><Relationship Id="rId21" Type="http://schemas.openxmlformats.org/officeDocument/2006/relationships/image" Target="../media/image8.png"/><Relationship Id="rId7" Type="http://schemas.openxmlformats.org/officeDocument/2006/relationships/hyperlink" Target="https://www.syncfusion.com/blazor-components/blazor-listview" TargetMode="External"/><Relationship Id="rId12" Type="http://schemas.openxmlformats.org/officeDocument/2006/relationships/hyperlink" Target="https://www.syncfusion.com/" TargetMode="External"/><Relationship Id="rId17" Type="http://schemas.openxmlformats.org/officeDocument/2006/relationships/image" Target="../media/image4.png"/><Relationship Id="rId2" Type="http://schemas.openxmlformats.org/officeDocument/2006/relationships/image" Target="../media/image1.png"/><Relationship Id="rId16" Type="http://schemas.openxmlformats.org/officeDocument/2006/relationships/image" Target="../media/image3.svg"/><Relationship Id="rId20" Type="http://schemas.openxmlformats.org/officeDocument/2006/relationships/image" Target="../media/image7.svg"/><Relationship Id="rId1" Type="http://schemas.openxmlformats.org/officeDocument/2006/relationships/slideLayout" Target="../slideLayouts/slideLayout9.xml"/><Relationship Id="rId6" Type="http://schemas.openxmlformats.org/officeDocument/2006/relationships/hyperlink" Target="https://www.syncfusion.com/vue-components/vue-listview" TargetMode="External"/><Relationship Id="rId11" Type="http://schemas.openxmlformats.org/officeDocument/2006/relationships/hyperlink" Target="https://www.syncfusion.com/winforms-ui-controls/listview" TargetMode="External"/><Relationship Id="rId5" Type="http://schemas.openxmlformats.org/officeDocument/2006/relationships/hyperlink" Target="https://www.syncfusion.com/react-components/react-listview" TargetMode="External"/><Relationship Id="rId15" Type="http://schemas.openxmlformats.org/officeDocument/2006/relationships/image" Target="../media/image2.png"/><Relationship Id="rId10" Type="http://schemas.openxmlformats.org/officeDocument/2006/relationships/hyperlink" Target="https://www.syncfusion.com/aspnet-core-ui-controls/listview" TargetMode="External"/><Relationship Id="rId19" Type="http://schemas.openxmlformats.org/officeDocument/2006/relationships/image" Target="../media/image6.png"/><Relationship Id="rId4" Type="http://schemas.openxmlformats.org/officeDocument/2006/relationships/hyperlink" Target="https://www.syncfusion.com/angular-components/angular-listview" TargetMode="External"/><Relationship Id="rId9" Type="http://schemas.openxmlformats.org/officeDocument/2006/relationships/hyperlink" Target="https://www.syncfusion.com/aspnet-mvc-ui-controls/listview" TargetMode="External"/><Relationship Id="rId14" Type="http://schemas.openxmlformats.org/officeDocument/2006/relationships/hyperlink" Target="https://www.syncfusion.com/xamarin-ui-controls/xamarin-listview"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aspnet-mvc-ui-controls/listview" TargetMode="External"/><Relationship Id="rId13" Type="http://schemas.openxmlformats.org/officeDocument/2006/relationships/hyperlink" Target="https://www.syncfusion.com/xamarin-ui-controls/xamarin-listview" TargetMode="External"/><Relationship Id="rId18" Type="http://schemas.openxmlformats.org/officeDocument/2006/relationships/image" Target="../media/image6.png"/><Relationship Id="rId3" Type="http://schemas.openxmlformats.org/officeDocument/2006/relationships/hyperlink" Target="https://www.syncfusion.com/angular-components/angular-listview" TargetMode="External"/><Relationship Id="rId21" Type="http://schemas.openxmlformats.org/officeDocument/2006/relationships/image" Target="../media/image9.png"/><Relationship Id="rId7" Type="http://schemas.openxmlformats.org/officeDocument/2006/relationships/hyperlink" Target="https://www.syncfusion.com/flutter-widgets/flutter-datagrid" TargetMode="External"/><Relationship Id="rId12" Type="http://schemas.openxmlformats.org/officeDocument/2006/relationships/hyperlink" Target="https://www.syncfusion.com/maui-controls/maui-listview" TargetMode="External"/><Relationship Id="rId17" Type="http://schemas.openxmlformats.org/officeDocument/2006/relationships/image" Target="../media/image5.svg"/><Relationship Id="rId2" Type="http://schemas.openxmlformats.org/officeDocument/2006/relationships/hyperlink" Target="https://www.syncfusion.com/javascript-ui-controls/js-listview" TargetMode="Externa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hyperlink" Target="https://www.syncfusion.com/blazor-components/blazor-listview" TargetMode="External"/><Relationship Id="rId11" Type="http://schemas.openxmlformats.org/officeDocument/2006/relationships/hyperlink" Target="https://www.syncfusion.com/" TargetMode="External"/><Relationship Id="rId5" Type="http://schemas.openxmlformats.org/officeDocument/2006/relationships/hyperlink" Target="https://www.syncfusion.com/vue-components/vue-listview" TargetMode="External"/><Relationship Id="rId15" Type="http://schemas.openxmlformats.org/officeDocument/2006/relationships/image" Target="../media/image3.svg"/><Relationship Id="rId10" Type="http://schemas.openxmlformats.org/officeDocument/2006/relationships/hyperlink" Target="https://www.syncfusion.com/winforms-ui-controls/listview" TargetMode="External"/><Relationship Id="rId19" Type="http://schemas.openxmlformats.org/officeDocument/2006/relationships/image" Target="../media/image7.svg"/><Relationship Id="rId4" Type="http://schemas.openxmlformats.org/officeDocument/2006/relationships/hyperlink" Target="https://www.syncfusion.com/react-components/react-listview" TargetMode="External"/><Relationship Id="rId9" Type="http://schemas.openxmlformats.org/officeDocument/2006/relationships/hyperlink" Target="https://www.syncfusion.com/aspnet-core-ui-controls/listview" TargetMode="External"/><Relationship Id="rId1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aspnet-mvc-ui-controls/listview" TargetMode="External"/><Relationship Id="rId13" Type="http://schemas.openxmlformats.org/officeDocument/2006/relationships/hyperlink" Target="https://www.syncfusion.com/xamarin-ui-controls/xamarin-listview" TargetMode="External"/><Relationship Id="rId18" Type="http://schemas.openxmlformats.org/officeDocument/2006/relationships/image" Target="../media/image6.png"/><Relationship Id="rId3" Type="http://schemas.openxmlformats.org/officeDocument/2006/relationships/hyperlink" Target="https://www.syncfusion.com/angular-components/angular-listview" TargetMode="External"/><Relationship Id="rId21" Type="http://schemas.openxmlformats.org/officeDocument/2006/relationships/image" Target="../media/image10.png"/><Relationship Id="rId7" Type="http://schemas.openxmlformats.org/officeDocument/2006/relationships/hyperlink" Target="https://www.syncfusion.com/flutter-widgets/flutter-datagrid" TargetMode="External"/><Relationship Id="rId12" Type="http://schemas.openxmlformats.org/officeDocument/2006/relationships/hyperlink" Target="https://www.syncfusion.com/maui-controls/maui-listview" TargetMode="External"/><Relationship Id="rId17" Type="http://schemas.openxmlformats.org/officeDocument/2006/relationships/image" Target="../media/image5.svg"/><Relationship Id="rId2" Type="http://schemas.openxmlformats.org/officeDocument/2006/relationships/hyperlink" Target="https://www.syncfusion.com/javascript-ui-controls/js-listview" TargetMode="Externa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hyperlink" Target="https://www.syncfusion.com/blazor-components/blazor-listview" TargetMode="External"/><Relationship Id="rId11" Type="http://schemas.openxmlformats.org/officeDocument/2006/relationships/hyperlink" Target="https://www.syncfusion.com/" TargetMode="External"/><Relationship Id="rId5" Type="http://schemas.openxmlformats.org/officeDocument/2006/relationships/hyperlink" Target="https://www.syncfusion.com/vue-components/vue-listview" TargetMode="External"/><Relationship Id="rId15" Type="http://schemas.openxmlformats.org/officeDocument/2006/relationships/image" Target="../media/image3.svg"/><Relationship Id="rId10" Type="http://schemas.openxmlformats.org/officeDocument/2006/relationships/hyperlink" Target="https://www.syncfusion.com/winforms-ui-controls/listview" TargetMode="External"/><Relationship Id="rId19" Type="http://schemas.openxmlformats.org/officeDocument/2006/relationships/image" Target="../media/image7.svg"/><Relationship Id="rId4" Type="http://schemas.openxmlformats.org/officeDocument/2006/relationships/hyperlink" Target="https://www.syncfusion.com/react-components/react-listview" TargetMode="External"/><Relationship Id="rId9" Type="http://schemas.openxmlformats.org/officeDocument/2006/relationships/hyperlink" Target="https://www.syncfusion.com/aspnet-core-ui-controls/listview" TargetMode="External"/><Relationship Id="rId1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8148-6C8C-8A7F-78C0-0AF1780AADA4}"/>
              </a:ext>
            </a:extLst>
          </p:cNvPr>
          <p:cNvSpPr>
            <a:spLocks noGrp="1"/>
          </p:cNvSpPr>
          <p:nvPr>
            <p:ph type="ctrTitle"/>
          </p:nvPr>
        </p:nvSpPr>
        <p:spPr>
          <a:xfrm>
            <a:off x="1688842" y="447870"/>
            <a:ext cx="7352522" cy="1894114"/>
          </a:xfrm>
        </p:spPr>
        <p:txBody>
          <a:bodyPr>
            <a:normAutofit/>
          </a:bodyPr>
          <a:lstStyle/>
          <a:p>
            <a:pPr algn="ctr"/>
            <a:r>
              <a:rPr lang="en-US" sz="4000" b="1" dirty="0">
                <a:solidFill>
                  <a:schemeClr val="bg1"/>
                </a:solidFill>
                <a:latin typeface="Aptos" panose="020B0004020202020204" pitchFamily="34" charset="0"/>
              </a:rPr>
              <a:t>Most Popular component </a:t>
            </a:r>
            <a:r>
              <a:rPr lang="en-US" sz="1600" b="1" dirty="0">
                <a:solidFill>
                  <a:schemeClr val="bg1"/>
                </a:solidFill>
                <a:latin typeface="Aptos" panose="020B0004020202020204" pitchFamily="34" charset="0"/>
              </a:rPr>
              <a:t>in syncfusion</a:t>
            </a:r>
          </a:p>
        </p:txBody>
      </p:sp>
      <p:sp>
        <p:nvSpPr>
          <p:cNvPr id="3" name="Subtitle 2">
            <a:extLst>
              <a:ext uri="{FF2B5EF4-FFF2-40B4-BE49-F238E27FC236}">
                <a16:creationId xmlns:a16="http://schemas.microsoft.com/office/drawing/2014/main" id="{C50A1D2B-C5DA-0BAE-1A1E-D6AABB51CC4B}"/>
              </a:ext>
            </a:extLst>
          </p:cNvPr>
          <p:cNvSpPr>
            <a:spLocks noGrp="1"/>
          </p:cNvSpPr>
          <p:nvPr>
            <p:ph type="subTitle" idx="1"/>
          </p:nvPr>
        </p:nvSpPr>
        <p:spPr>
          <a:xfrm>
            <a:off x="8115954" y="5728448"/>
            <a:ext cx="4076046" cy="1054907"/>
          </a:xfrm>
        </p:spPr>
        <p:txBody>
          <a:bodyPr>
            <a:normAutofit/>
          </a:bodyPr>
          <a:lstStyle/>
          <a:p>
            <a:r>
              <a:rPr lang="en-US" sz="2400" b="1" dirty="0">
                <a:solidFill>
                  <a:schemeClr val="bg1"/>
                </a:solidFill>
                <a:latin typeface="Aptos" panose="020B0004020202020204" pitchFamily="34" charset="0"/>
              </a:rPr>
              <a:t>Presented By </a:t>
            </a:r>
            <a:r>
              <a:rPr lang="en-US" sz="2400" dirty="0">
                <a:solidFill>
                  <a:schemeClr val="bg1"/>
                </a:solidFill>
                <a:latin typeface="Aptos" panose="020B0004020202020204" pitchFamily="34" charset="0"/>
              </a:rPr>
              <a:t>Sivakumar V</a:t>
            </a:r>
          </a:p>
        </p:txBody>
      </p:sp>
    </p:spTree>
    <p:extLst>
      <p:ext uri="{BB962C8B-B14F-4D97-AF65-F5344CB8AC3E}">
        <p14:creationId xmlns:p14="http://schemas.microsoft.com/office/powerpoint/2010/main" val="161935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59BE24-9107-0CF4-67E2-EFC680B84F64}"/>
              </a:ext>
            </a:extLst>
          </p:cNvPr>
          <p:cNvSpPr txBox="1"/>
          <p:nvPr/>
        </p:nvSpPr>
        <p:spPr>
          <a:xfrm>
            <a:off x="1012828" y="311936"/>
            <a:ext cx="5971592" cy="5829416"/>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3600" dirty="0">
                <a:solidFill>
                  <a:schemeClr val="bg1"/>
                </a:solidFill>
                <a:latin typeface="Aptos" panose="020B0004020202020204" pitchFamily="34" charset="0"/>
              </a:rPr>
              <a:t>DataGrid</a:t>
            </a:r>
          </a:p>
          <a:p>
            <a:pPr marL="571500" indent="-571500">
              <a:lnSpc>
                <a:spcPct val="150000"/>
              </a:lnSpc>
              <a:buFont typeface="Wingdings" panose="05000000000000000000" pitchFamily="2" charset="2"/>
              <a:buChar char="Ø"/>
            </a:pPr>
            <a:r>
              <a:rPr lang="en-US" sz="3600" dirty="0">
                <a:solidFill>
                  <a:schemeClr val="bg1"/>
                </a:solidFill>
                <a:latin typeface="Aptos" panose="020B0004020202020204" pitchFamily="34" charset="0"/>
              </a:rPr>
              <a:t>Charts</a:t>
            </a:r>
          </a:p>
          <a:p>
            <a:pPr marL="571500" indent="-571500">
              <a:lnSpc>
                <a:spcPct val="150000"/>
              </a:lnSpc>
              <a:buFont typeface="Wingdings" panose="05000000000000000000" pitchFamily="2" charset="2"/>
              <a:buChar char="Ø"/>
            </a:pPr>
            <a:r>
              <a:rPr lang="en-US" sz="3600" dirty="0">
                <a:solidFill>
                  <a:schemeClr val="bg1"/>
                </a:solidFill>
                <a:latin typeface="Aptos" panose="020B0004020202020204" pitchFamily="34" charset="0"/>
              </a:rPr>
              <a:t>List View</a:t>
            </a:r>
          </a:p>
          <a:p>
            <a:pPr marL="571500" indent="-571500">
              <a:lnSpc>
                <a:spcPct val="150000"/>
              </a:lnSpc>
              <a:buFont typeface="Wingdings" panose="05000000000000000000" pitchFamily="2" charset="2"/>
              <a:buChar char="Ø"/>
            </a:pPr>
            <a:r>
              <a:rPr lang="en-US" sz="3600" dirty="0">
                <a:solidFill>
                  <a:schemeClr val="bg1"/>
                </a:solidFill>
                <a:latin typeface="Aptos" panose="020B0004020202020204" pitchFamily="34" charset="0"/>
              </a:rPr>
              <a:t>Schedular</a:t>
            </a:r>
          </a:p>
          <a:p>
            <a:pPr marL="571500" indent="-571500">
              <a:lnSpc>
                <a:spcPct val="150000"/>
              </a:lnSpc>
              <a:buFont typeface="Wingdings" panose="05000000000000000000" pitchFamily="2" charset="2"/>
              <a:buChar char="Ø"/>
            </a:pPr>
            <a:r>
              <a:rPr lang="en-US" sz="3600" dirty="0">
                <a:solidFill>
                  <a:schemeClr val="bg1"/>
                </a:solidFill>
                <a:latin typeface="Aptos" panose="020B0004020202020204" pitchFamily="34" charset="0"/>
              </a:rPr>
              <a:t>Diagram</a:t>
            </a:r>
          </a:p>
          <a:p>
            <a:pPr marL="571500" indent="-571500">
              <a:lnSpc>
                <a:spcPct val="150000"/>
              </a:lnSpc>
              <a:buFont typeface="Wingdings" panose="05000000000000000000" pitchFamily="2" charset="2"/>
              <a:buChar char="Ø"/>
            </a:pPr>
            <a:r>
              <a:rPr lang="en-US" sz="3600" dirty="0">
                <a:solidFill>
                  <a:schemeClr val="bg1"/>
                </a:solidFill>
                <a:latin typeface="Aptos" panose="020B0004020202020204" pitchFamily="34" charset="0"/>
              </a:rPr>
              <a:t>PDF Viewer</a:t>
            </a:r>
          </a:p>
          <a:p>
            <a:pPr marL="571500" indent="-571500">
              <a:lnSpc>
                <a:spcPct val="150000"/>
              </a:lnSpc>
              <a:buFont typeface="Wingdings" panose="05000000000000000000" pitchFamily="2" charset="2"/>
              <a:buChar char="Ø"/>
            </a:pPr>
            <a:r>
              <a:rPr lang="en-US" sz="3600" dirty="0">
                <a:solidFill>
                  <a:schemeClr val="bg1"/>
                </a:solidFill>
                <a:latin typeface="Aptos" panose="020B0004020202020204" pitchFamily="34" charset="0"/>
              </a:rPr>
              <a:t>Excel Library</a:t>
            </a:r>
          </a:p>
        </p:txBody>
      </p:sp>
    </p:spTree>
    <p:extLst>
      <p:ext uri="{BB962C8B-B14F-4D97-AF65-F5344CB8AC3E}">
        <p14:creationId xmlns:p14="http://schemas.microsoft.com/office/powerpoint/2010/main" val="2413105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3271-FAE3-3A5D-99AD-4001640B8026}"/>
              </a:ext>
            </a:extLst>
          </p:cNvPr>
          <p:cNvSpPr>
            <a:spLocks noGrp="1"/>
          </p:cNvSpPr>
          <p:nvPr>
            <p:ph type="title"/>
          </p:nvPr>
        </p:nvSpPr>
        <p:spPr>
          <a:xfrm>
            <a:off x="204601" y="425823"/>
            <a:ext cx="6019800" cy="1054185"/>
          </a:xfrm>
        </p:spPr>
        <p:txBody>
          <a:bodyPr/>
          <a:lstStyle/>
          <a:p>
            <a:r>
              <a:rPr lang="en-US" b="1" cap="none" dirty="0">
                <a:solidFill>
                  <a:schemeClr val="bg1"/>
                </a:solidFill>
                <a:latin typeface="Aptos" panose="020B0004020202020204" pitchFamily="34" charset="0"/>
              </a:rPr>
              <a:t>DataGrid</a:t>
            </a:r>
            <a:endParaRPr lang="en-US" b="1" dirty="0">
              <a:solidFill>
                <a:schemeClr val="bg1"/>
              </a:solidFill>
              <a:latin typeface="Aptos" panose="020B0004020202020204" pitchFamily="34" charset="0"/>
            </a:endParaRPr>
          </a:p>
        </p:txBody>
      </p:sp>
      <p:pic>
        <p:nvPicPr>
          <p:cNvPr id="6" name="Picture Placeholder 5">
            <a:extLst>
              <a:ext uri="{FF2B5EF4-FFF2-40B4-BE49-F238E27FC236}">
                <a16:creationId xmlns:a16="http://schemas.microsoft.com/office/drawing/2014/main" id="{9659F126-2F49-1B95-694B-15B2E8F75F2F}"/>
              </a:ext>
            </a:extLst>
          </p:cNvPr>
          <p:cNvPicPr>
            <a:picLocks noGrp="1" noChangeAspect="1"/>
          </p:cNvPicPr>
          <p:nvPr>
            <p:ph type="pic" idx="1"/>
          </p:nvPr>
        </p:nvPicPr>
        <p:blipFill rotWithShape="1">
          <a:blip r:embed="rId2"/>
          <a:srcRect l="3246" t="4402" r="3773" b="4228"/>
          <a:stretch/>
        </p:blipFill>
        <p:spPr>
          <a:xfrm>
            <a:off x="6553706" y="999241"/>
            <a:ext cx="5199023" cy="4177318"/>
          </a:xfrm>
          <a:prstGeom prst="rect">
            <a:avLst/>
          </a:prstGeom>
        </p:spPr>
      </p:pic>
      <p:sp>
        <p:nvSpPr>
          <p:cNvPr id="4" name="Text Placeholder 3">
            <a:extLst>
              <a:ext uri="{FF2B5EF4-FFF2-40B4-BE49-F238E27FC236}">
                <a16:creationId xmlns:a16="http://schemas.microsoft.com/office/drawing/2014/main" id="{D00CA2E3-8077-AB00-BBE0-7AC5D91974A6}"/>
              </a:ext>
            </a:extLst>
          </p:cNvPr>
          <p:cNvSpPr>
            <a:spLocks noGrp="1"/>
          </p:cNvSpPr>
          <p:nvPr>
            <p:ph type="body" sz="half" idx="2"/>
          </p:nvPr>
        </p:nvSpPr>
        <p:spPr>
          <a:xfrm>
            <a:off x="204600" y="1568822"/>
            <a:ext cx="6151375" cy="5289177"/>
          </a:xfrm>
        </p:spPr>
        <p:txBody>
          <a:bodyPr>
            <a:normAutofit/>
          </a:bodyPr>
          <a:lstStyle/>
          <a:p>
            <a:r>
              <a:rPr lang="en-US" b="0" i="0" dirty="0">
                <a:solidFill>
                  <a:srgbClr val="1A1A1A"/>
                </a:solidFill>
                <a:effectLst/>
                <a:latin typeface="Aptos" panose="020B0004020202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endParaRPr lang="en-US" dirty="0">
              <a:solidFill>
                <a:srgbClr val="1A1A1A"/>
              </a:solidFill>
              <a:latin typeface="Apotas"/>
            </a:endParaRPr>
          </a:p>
          <a:p>
            <a:r>
              <a:rPr lang="en-US" i="0" dirty="0">
                <a:solidFill>
                  <a:schemeClr val="bg1">
                    <a:lumMod val="95000"/>
                    <a:lumOff val="5000"/>
                  </a:schemeClr>
                </a:solidFill>
                <a:effectLst/>
                <a:latin typeface="Apotas"/>
              </a:rPr>
              <a:t>SUPPORTED PLATFORMS</a:t>
            </a:r>
          </a:p>
          <a:p>
            <a:pPr algn="l">
              <a:lnSpc>
                <a:spcPct val="150000"/>
              </a:lnSpc>
            </a:pPr>
            <a:r>
              <a:rPr lang="en-US" b="0" i="0" dirty="0">
                <a:solidFill>
                  <a:schemeClr val="bg1">
                    <a:lumMod val="95000"/>
                    <a:lumOff val="5000"/>
                  </a:schemeClr>
                </a:solidFill>
                <a:effectLst/>
                <a:uFill>
                  <a:solidFill>
                    <a:srgbClr val="0070C0"/>
                  </a:solidFill>
                </a:uFill>
                <a:latin typeface="Open Sans" panose="020B0606030504020204" pitchFamily="34" charset="0"/>
              </a:rPr>
              <a:t>            </a:t>
            </a:r>
            <a:r>
              <a:rPr lang="en-US" sz="1400" u="sng" dirty="0">
                <a:solidFill>
                  <a:schemeClr val="tx1">
                    <a:lumMod val="95000"/>
                  </a:schemeClr>
                </a:solidFill>
                <a:uFill>
                  <a:solidFill>
                    <a:srgbClr val="0070C0"/>
                  </a:solidFill>
                </a:uFill>
                <a:latin typeface="Aptos" panose="020B0004020202020204" pitchFamily="34" charset="0"/>
                <a:hlinkClick r:id="rId3">
                  <a:extLst>
                    <a:ext uri="{A12FA001-AC4F-418D-AE19-62706E023703}">
                      <ahyp:hlinkClr xmlns:ahyp="http://schemas.microsoft.com/office/drawing/2018/hyperlinkcolor" val="tx"/>
                    </a:ext>
                  </a:extLst>
                </a:hlinkClick>
              </a:rPr>
              <a:t>JavaScript</a:t>
            </a:r>
            <a:r>
              <a:rPr lang="en-US" sz="1400" b="0" i="0" strike="noStrike" dirty="0">
                <a:solidFill>
                  <a:schemeClr val="tx1">
                    <a:lumMod val="95000"/>
                  </a:schemeClr>
                </a:solidFill>
                <a:effectLst/>
                <a:uFill>
                  <a:solidFill>
                    <a:srgbClr val="0070C0"/>
                  </a:solidFill>
                </a:uFill>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4">
                  <a:extLst>
                    <a:ext uri="{A12FA001-AC4F-418D-AE19-62706E023703}">
                      <ahyp:hlinkClr xmlns:ahyp="http://schemas.microsoft.com/office/drawing/2018/hyperlinkcolor" val="tx"/>
                    </a:ext>
                  </a:extLst>
                </a:hlinkClick>
              </a:rPr>
              <a:t>Angular</a:t>
            </a:r>
            <a:r>
              <a:rPr lang="en-US" sz="1400" b="0" i="0" strike="noStrike" dirty="0">
                <a:solidFill>
                  <a:schemeClr val="tx1">
                    <a:lumMod val="95000"/>
                  </a:schemeClr>
                </a:solidFill>
                <a:effectLst/>
                <a:uFill>
                  <a:solidFill>
                    <a:srgbClr val="0070C0"/>
                  </a:solidFill>
                </a:uFill>
                <a:latin typeface="Aptos" panose="020B0004020202020204" pitchFamily="34" charset="0"/>
                <a:hlinkClick r:id="rId4">
                  <a:extLst>
                    <a:ext uri="{A12FA001-AC4F-418D-AE19-62706E023703}">
                      <ahyp:hlinkClr xmlns:ahyp="http://schemas.microsoft.com/office/drawing/2018/hyperlinkcolor" val="tx"/>
                    </a:ext>
                  </a:extLst>
                </a:hlinkClick>
              </a:rPr>
              <a:t> </a:t>
            </a:r>
            <a:r>
              <a:rPr lang="en-US" sz="1400" b="0" i="0" dirty="0">
                <a:solidFill>
                  <a:schemeClr val="tx1">
                    <a:lumMod val="95000"/>
                  </a:schemeClr>
                </a:solidFill>
                <a:effectLst/>
                <a:uFill>
                  <a:solidFill>
                    <a:srgbClr val="0070C0"/>
                  </a:solidFill>
                </a:uFill>
                <a:latin typeface="Aptos" panose="020B0004020202020204" pitchFamily="34" charset="0"/>
              </a:rPr>
              <a:t>     </a:t>
            </a:r>
            <a:r>
              <a:rPr lang="en-US" sz="1400" u="sng" dirty="0">
                <a:solidFill>
                  <a:schemeClr val="tx1">
                    <a:lumMod val="95000"/>
                  </a:schemeClr>
                </a:solidFill>
                <a:uFill>
                  <a:solidFill>
                    <a:srgbClr val="0070C0"/>
                  </a:solidFill>
                </a:uFill>
                <a:latin typeface="Aptos" panose="020B0004020202020204" pitchFamily="34" charset="0"/>
                <a:hlinkClick r:id="rId5">
                  <a:extLst>
                    <a:ext uri="{A12FA001-AC4F-418D-AE19-62706E023703}">
                      <ahyp:hlinkClr xmlns:ahyp="http://schemas.microsoft.com/office/drawing/2018/hyperlinkcolor" val="tx"/>
                    </a:ext>
                  </a:extLst>
                </a:hlinkClick>
              </a:rPr>
              <a:t>React</a:t>
            </a:r>
            <a:r>
              <a:rPr lang="en-US" sz="1400" dirty="0">
                <a:solidFill>
                  <a:schemeClr val="tx1">
                    <a:lumMod val="95000"/>
                  </a:schemeClr>
                </a:solidFill>
                <a:uFill>
                  <a:solidFill>
                    <a:srgbClr val="0070C0"/>
                  </a:solidFill>
                </a:uFill>
                <a:latin typeface="Aptos" panose="020B0004020202020204" pitchFamily="34" charset="0"/>
                <a:hlinkClick r:id="rId5">
                  <a:extLst>
                    <a:ext uri="{A12FA001-AC4F-418D-AE19-62706E023703}">
                      <ahyp:hlinkClr xmlns:ahyp="http://schemas.microsoft.com/office/drawing/2018/hyperlinkcolor" val="tx"/>
                    </a:ext>
                  </a:extLst>
                </a:hlinkClick>
              </a:rPr>
              <a:t>  </a:t>
            </a:r>
            <a:r>
              <a:rPr lang="en-US" sz="1400" dirty="0">
                <a:solidFill>
                  <a:schemeClr val="tx1">
                    <a:lumMod val="95000"/>
                  </a:schemeClr>
                </a:solidFill>
                <a:uFill>
                  <a:solidFill>
                    <a:srgbClr val="0070C0"/>
                  </a:solidFill>
                </a:uFill>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6">
                  <a:extLst>
                    <a:ext uri="{A12FA001-AC4F-418D-AE19-62706E023703}">
                      <ahyp:hlinkClr xmlns:ahyp="http://schemas.microsoft.com/office/drawing/2018/hyperlinkcolor" val="tx"/>
                    </a:ext>
                  </a:extLst>
                </a:hlinkClick>
              </a:rPr>
              <a:t>Vue</a:t>
            </a:r>
            <a:r>
              <a:rPr lang="en-US" sz="1400" b="0" i="0" strike="noStrike" dirty="0">
                <a:solidFill>
                  <a:schemeClr val="tx1">
                    <a:lumMod val="95000"/>
                  </a:schemeClr>
                </a:solidFill>
                <a:effectLst/>
                <a:uFill>
                  <a:solidFill>
                    <a:srgbClr val="0070C0"/>
                  </a:solidFill>
                </a:uFill>
                <a:latin typeface="Aptos" panose="020B0004020202020204" pitchFamily="34" charset="0"/>
                <a:hlinkClick r:id="rId6">
                  <a:extLst>
                    <a:ext uri="{A12FA001-AC4F-418D-AE19-62706E023703}">
                      <ahyp:hlinkClr xmlns:ahyp="http://schemas.microsoft.com/office/drawing/2018/hyperlinkcolor" val="tx"/>
                    </a:ext>
                  </a:extLst>
                </a:hlinkClick>
              </a:rPr>
              <a:t> </a:t>
            </a:r>
            <a:r>
              <a:rPr lang="en-US" sz="1400" b="0" i="0" strike="noStrike" dirty="0">
                <a:solidFill>
                  <a:schemeClr val="tx1">
                    <a:lumMod val="95000"/>
                  </a:schemeClr>
                </a:solidFill>
                <a:effectLst/>
                <a:uFill>
                  <a:solidFill>
                    <a:srgbClr val="0070C0"/>
                  </a:solidFill>
                </a:uFill>
                <a:latin typeface="Aptos" panose="020B0004020202020204" pitchFamily="34" charset="0"/>
              </a:rPr>
              <a:t> </a:t>
            </a:r>
            <a:r>
              <a:rPr lang="en-US" sz="1400" b="0" i="0" dirty="0">
                <a:solidFill>
                  <a:schemeClr val="tx1">
                    <a:lumMod val="95000"/>
                  </a:schemeClr>
                </a:solidFill>
                <a:effectLst/>
                <a:uFill>
                  <a:solidFill>
                    <a:srgbClr val="0070C0"/>
                  </a:solidFill>
                </a:uFill>
                <a:latin typeface="Aptos" panose="020B0004020202020204" pitchFamily="34" charset="0"/>
              </a:rPr>
              <a:t>     </a:t>
            </a:r>
            <a:r>
              <a:rPr lang="en-US" sz="1400" b="0" i="0" strike="noStrike" dirty="0">
                <a:solidFill>
                  <a:schemeClr val="tx1">
                    <a:lumMod val="95000"/>
                  </a:schemeClr>
                </a:solidFill>
                <a:effectLst/>
                <a:uFill>
                  <a:solidFill>
                    <a:srgbClr val="0070C0"/>
                  </a:solidFill>
                </a:uFill>
                <a:latin typeface="Aptos" panose="020B0004020202020204" pitchFamily="34" charset="0"/>
                <a:hlinkClick r:id="rId7">
                  <a:extLst>
                    <a:ext uri="{A12FA001-AC4F-418D-AE19-62706E023703}">
                      <ahyp:hlinkClr xmlns:ahyp="http://schemas.microsoft.com/office/drawing/2018/hyperlinkcolor" val="tx"/>
                    </a:ext>
                  </a:extLst>
                </a:hlinkClick>
              </a:rPr>
              <a:t>Blazer</a:t>
            </a:r>
            <a:br>
              <a:rPr lang="en-US" sz="1400" b="0" i="0" dirty="0">
                <a:solidFill>
                  <a:schemeClr val="bg1">
                    <a:lumMod val="95000"/>
                    <a:lumOff val="5000"/>
                  </a:schemeClr>
                </a:solidFill>
                <a:effectLst/>
                <a:uFill>
                  <a:solidFill>
                    <a:srgbClr val="0070C0"/>
                  </a:solidFill>
                </a:uFill>
                <a:latin typeface="Aptos" panose="020B0004020202020204" pitchFamily="34" charset="0"/>
              </a:rPr>
            </a:br>
            <a:r>
              <a:rPr lang="en-US" sz="1400" b="0" i="0" dirty="0">
                <a:solidFill>
                  <a:schemeClr val="bg1">
                    <a:lumMod val="95000"/>
                    <a:lumOff val="5000"/>
                  </a:schemeClr>
                </a:solidFill>
                <a:effectLst/>
                <a:uFill>
                  <a:solidFill>
                    <a:srgbClr val="0070C0"/>
                  </a:solidFill>
                </a:uFill>
                <a:latin typeface="Aptos" panose="020B0004020202020204" pitchFamily="34" charset="0"/>
              </a:rPr>
              <a:t>                   </a:t>
            </a:r>
            <a:r>
              <a:rPr lang="en-US" sz="1400" b="0" i="0" dirty="0">
                <a:solidFill>
                  <a:schemeClr val="tx1">
                    <a:lumMod val="95000"/>
                  </a:schemeClr>
                </a:solidFill>
                <a:effectLst/>
                <a:uFill>
                  <a:solidFill>
                    <a:srgbClr val="0070C0"/>
                  </a:solidFill>
                </a:uFill>
                <a:latin typeface="Aptos" panose="020B0004020202020204" pitchFamily="34" charset="0"/>
                <a:hlinkClick r:id="rId8">
                  <a:extLst>
                    <a:ext uri="{A12FA001-AC4F-418D-AE19-62706E023703}">
                      <ahyp:hlinkClr xmlns:ahyp="http://schemas.microsoft.com/office/drawing/2018/hyperlinkcolor" val="tx"/>
                    </a:ext>
                  </a:extLst>
                </a:hlinkClick>
              </a:rPr>
              <a:t>Flutter</a:t>
            </a:r>
            <a:r>
              <a:rPr lang="en-US" sz="1400" b="0" i="0" dirty="0">
                <a:solidFill>
                  <a:schemeClr val="tx1">
                    <a:lumMod val="95000"/>
                  </a:schemeClr>
                </a:solidFill>
                <a:effectLst/>
                <a:uFill>
                  <a:solidFill>
                    <a:srgbClr val="0070C0"/>
                  </a:solidFill>
                </a:uFill>
                <a:latin typeface="Aptos" panose="020B0004020202020204" pitchFamily="34" charset="0"/>
              </a:rPr>
              <a:t>     </a:t>
            </a:r>
            <a:r>
              <a:rPr lang="en-US" sz="1400" b="0" i="0" strike="noStrike" dirty="0">
                <a:solidFill>
                  <a:schemeClr val="tx1">
                    <a:lumMod val="95000"/>
                  </a:schemeClr>
                </a:solidFill>
                <a:effectLst/>
                <a:uFill>
                  <a:solidFill>
                    <a:srgbClr val="0070C0"/>
                  </a:solidFill>
                </a:uFill>
                <a:latin typeface="Aptos" panose="020B0004020202020204" pitchFamily="34" charset="0"/>
                <a:hlinkClick r:id="rId9">
                  <a:extLst>
                    <a:ext uri="{A12FA001-AC4F-418D-AE19-62706E023703}">
                      <ahyp:hlinkClr xmlns:ahyp="http://schemas.microsoft.com/office/drawing/2018/hyperlinkcolor" val="tx"/>
                    </a:ext>
                  </a:extLst>
                </a:hlinkClick>
              </a:rPr>
              <a:t>ASP.NET MVC  </a:t>
            </a:r>
            <a:r>
              <a:rPr lang="en-US" sz="1400" b="0" i="0" dirty="0">
                <a:solidFill>
                  <a:schemeClr val="tx1">
                    <a:lumMod val="95000"/>
                  </a:schemeClr>
                </a:solidFill>
                <a:effectLst/>
                <a:uFill>
                  <a:solidFill>
                    <a:srgbClr val="0070C0"/>
                  </a:solidFill>
                </a:uFill>
                <a:latin typeface="Aptos" panose="020B0004020202020204" pitchFamily="34" charset="0"/>
              </a:rPr>
              <a:t>    </a:t>
            </a:r>
            <a:r>
              <a:rPr lang="en-US" sz="1400" b="0" i="0" strike="noStrike" dirty="0">
                <a:solidFill>
                  <a:schemeClr val="tx1">
                    <a:lumMod val="95000"/>
                  </a:schemeClr>
                </a:solidFill>
                <a:effectLst/>
                <a:uFill>
                  <a:solidFill>
                    <a:srgbClr val="0070C0"/>
                  </a:solidFill>
                </a:uFill>
                <a:latin typeface="Aptos" panose="020B0004020202020204" pitchFamily="34" charset="0"/>
                <a:hlinkClick r:id="rId10">
                  <a:extLst>
                    <a:ext uri="{A12FA001-AC4F-418D-AE19-62706E023703}">
                      <ahyp:hlinkClr xmlns:ahyp="http://schemas.microsoft.com/office/drawing/2018/hyperlinkcolor" val="tx"/>
                    </a:ext>
                  </a:extLst>
                </a:hlinkClick>
              </a:rPr>
              <a:t>ASP.NET Core</a:t>
            </a:r>
            <a:endParaRPr lang="en-US" sz="1400" b="0" i="0" dirty="0">
              <a:solidFill>
                <a:schemeClr val="tx1">
                  <a:lumMod val="95000"/>
                </a:schemeClr>
              </a:solidFill>
              <a:effectLst/>
              <a:uFill>
                <a:solidFill>
                  <a:srgbClr val="0070C0"/>
                </a:solidFill>
              </a:uFill>
              <a:latin typeface="Aptos" panose="020B0004020202020204" pitchFamily="34" charset="0"/>
            </a:endParaRPr>
          </a:p>
          <a:p>
            <a:pPr algn="l">
              <a:lnSpc>
                <a:spcPct val="150000"/>
              </a:lnSpc>
            </a:pPr>
            <a:r>
              <a:rPr lang="en-US" sz="1400" b="0" i="0" dirty="0">
                <a:solidFill>
                  <a:schemeClr val="bg1">
                    <a:lumMod val="95000"/>
                    <a:lumOff val="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11">
                  <a:extLst>
                    <a:ext uri="{A12FA001-AC4F-418D-AE19-62706E023703}">
                      <ahyp:hlinkClr xmlns:ahyp="http://schemas.microsoft.com/office/drawing/2018/hyperlinkcolor" val="tx"/>
                    </a:ext>
                  </a:extLst>
                </a:hlinkClick>
              </a:rPr>
              <a:t>WinForms</a:t>
            </a:r>
            <a:r>
              <a:rPr lang="en-US" sz="1400" b="0" i="0" strike="noStrike" dirty="0">
                <a:solidFill>
                  <a:schemeClr val="tx1">
                    <a:lumMod val="95000"/>
                  </a:schemeClr>
                </a:solidFill>
                <a:effectLst/>
                <a:latin typeface="Aptos" panose="020B0004020202020204" pitchFamily="34" charset="0"/>
                <a:hlinkClick r:id="rId11">
                  <a:extLst>
                    <a:ext uri="{A12FA001-AC4F-418D-AE19-62706E023703}">
                      <ahyp:hlinkClr xmlns:ahyp="http://schemas.microsoft.com/office/drawing/2018/hyperlinkcolor" val="tx"/>
                    </a:ext>
                  </a:extLst>
                </a:hlinkClick>
              </a:rPr>
              <a:t> </a:t>
            </a:r>
            <a:r>
              <a:rPr lang="en-US" sz="1400" b="0" i="0" dirty="0">
                <a:solidFill>
                  <a:schemeClr val="tx1">
                    <a:lumMod val="95000"/>
                  </a:schemeClr>
                </a:solidFill>
                <a:effectLst/>
                <a:latin typeface="Aptos" panose="020B0004020202020204" pitchFamily="34" charset="0"/>
              </a:rPr>
              <a:t>     </a:t>
            </a:r>
            <a:r>
              <a:rPr lang="en-US" sz="1400" b="0" i="0" u="sng" dirty="0">
                <a:solidFill>
                  <a:schemeClr val="tx1">
                    <a:lumMod val="95000"/>
                  </a:schemeClr>
                </a:solidFill>
                <a:effectLst/>
                <a:uFill>
                  <a:solidFill>
                    <a:srgbClr val="0070C0"/>
                  </a:solidFill>
                </a:uFill>
                <a:latin typeface="Aptos" panose="020B0004020202020204" pitchFamily="34" charset="0"/>
                <a:hlinkClick r:id="rId8">
                  <a:extLst>
                    <a:ext uri="{A12FA001-AC4F-418D-AE19-62706E023703}">
                      <ahyp:hlinkClr xmlns:ahyp="http://schemas.microsoft.com/office/drawing/2018/hyperlinkcolor" val="tx"/>
                    </a:ext>
                  </a:extLst>
                </a:hlinkClick>
              </a:rPr>
              <a:t>WPF</a:t>
            </a:r>
            <a:r>
              <a:rPr lang="en-US" sz="1400" b="0" i="0" dirty="0">
                <a:solidFill>
                  <a:schemeClr val="tx1">
                    <a:lumMod val="95000"/>
                  </a:schemeClr>
                </a:solidFill>
                <a:effectLst/>
                <a:latin typeface="Aptos" panose="020B0004020202020204" pitchFamily="34" charset="0"/>
              </a:rPr>
              <a:t>       </a:t>
            </a:r>
            <a:r>
              <a:rPr lang="en-US" sz="1400" u="sng" dirty="0">
                <a:solidFill>
                  <a:schemeClr val="tx1">
                    <a:lumMod val="95000"/>
                  </a:schemeClr>
                </a:solidFill>
                <a:uFill>
                  <a:solidFill>
                    <a:srgbClr val="0070C0"/>
                  </a:solidFill>
                </a:uFill>
                <a:latin typeface="Aptos" panose="020B0004020202020204" pitchFamily="34" charset="0"/>
                <a:hlinkClick r:id="rId8">
                  <a:extLst>
                    <a:ext uri="{A12FA001-AC4F-418D-AE19-62706E023703}">
                      <ahyp:hlinkClr xmlns:ahyp="http://schemas.microsoft.com/office/drawing/2018/hyperlinkcolor" val="tx"/>
                    </a:ext>
                  </a:extLst>
                </a:hlinkClick>
              </a:rPr>
              <a:t>WinUI</a:t>
            </a:r>
            <a:r>
              <a:rPr lang="en-US" sz="1400" b="0" i="0" dirty="0">
                <a:solidFill>
                  <a:schemeClr val="tx1">
                    <a:lumMod val="95000"/>
                  </a:schemeClr>
                </a:solidFill>
                <a:effectLst/>
                <a:latin typeface="Aptos" panose="020B0004020202020204" pitchFamily="34" charset="0"/>
              </a:rPr>
              <a:t>       </a:t>
            </a:r>
            <a:r>
              <a:rPr lang="en-US" sz="1400" b="0" i="0" u="sng" dirty="0">
                <a:solidFill>
                  <a:schemeClr val="tx1">
                    <a:lumMod val="95000"/>
                  </a:schemeClr>
                </a:solidFill>
                <a:effectLst/>
                <a:uFill>
                  <a:solidFill>
                    <a:srgbClr val="0070C0"/>
                  </a:solidFill>
                </a:uFill>
                <a:latin typeface="Aptos" panose="020B0004020202020204" pitchFamily="34" charset="0"/>
                <a:hlinkClick r:id="rId8">
                  <a:extLst>
                    <a:ext uri="{A12FA001-AC4F-418D-AE19-62706E023703}">
                      <ahyp:hlinkClr xmlns:ahyp="http://schemas.microsoft.com/office/drawing/2018/hyperlinkcolor" val="tx"/>
                    </a:ext>
                  </a:extLst>
                </a:hlinkClick>
              </a:rPr>
              <a:t>Flutter</a:t>
            </a:r>
            <a:r>
              <a:rPr lang="en-US" sz="1400" b="0" i="0"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8">
                  <a:extLst>
                    <a:ext uri="{A12FA001-AC4F-418D-AE19-62706E023703}">
                      <ahyp:hlinkClr xmlns:ahyp="http://schemas.microsoft.com/office/drawing/2018/hyperlinkcolor" val="tx"/>
                    </a:ext>
                  </a:extLst>
                </a:hlinkClick>
              </a:rPr>
              <a:t>Xamarin</a:t>
            </a:r>
            <a:endParaRPr lang="en-US" sz="1400" b="0" i="0" u="sng" dirty="0">
              <a:solidFill>
                <a:schemeClr val="tx1">
                  <a:lumMod val="95000"/>
                </a:schemeClr>
              </a:solidFill>
              <a:effectLst/>
              <a:uFill>
                <a:solidFill>
                  <a:srgbClr val="0070C0"/>
                </a:solidFill>
              </a:uFill>
              <a:latin typeface="Aptos" panose="020B0004020202020204" pitchFamily="34" charset="0"/>
            </a:endParaRPr>
          </a:p>
          <a:p>
            <a:pPr algn="l"/>
            <a:r>
              <a:rPr lang="en-US" sz="1400" b="0" i="0" dirty="0">
                <a:solidFill>
                  <a:schemeClr val="tx1">
                    <a:lumMod val="95000"/>
                  </a:schemeClr>
                </a:solidFill>
                <a:effectLst/>
                <a:latin typeface="Aptos" panose="020B0004020202020204" pitchFamily="34" charset="0"/>
              </a:rPr>
              <a:t>                   </a:t>
            </a:r>
            <a:r>
              <a:rPr lang="en-US" sz="1400" b="0" i="0" u="sng" dirty="0">
                <a:solidFill>
                  <a:schemeClr val="tx1">
                    <a:lumMod val="95000"/>
                  </a:schemeClr>
                </a:solidFill>
                <a:effectLst/>
                <a:uFill>
                  <a:solidFill>
                    <a:srgbClr val="0070C0"/>
                  </a:solidFill>
                </a:uFill>
                <a:latin typeface="Aptos" panose="020B0004020202020204" pitchFamily="34" charset="0"/>
                <a:hlinkClick r:id="rId12">
                  <a:extLst>
                    <a:ext uri="{A12FA001-AC4F-418D-AE19-62706E023703}">
                      <ahyp:hlinkClr xmlns:ahyp="http://schemas.microsoft.com/office/drawing/2018/hyperlinkcolor" val="tx"/>
                    </a:ext>
                  </a:extLst>
                </a:hlinkClick>
              </a:rPr>
              <a:t>UMP</a:t>
            </a:r>
            <a:r>
              <a:rPr lang="en-US" sz="1400" b="0" i="0"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13">
                  <a:extLst>
                    <a:ext uri="{A12FA001-AC4F-418D-AE19-62706E023703}">
                      <ahyp:hlinkClr xmlns:ahyp="http://schemas.microsoft.com/office/drawing/2018/hyperlinkcolor" val="tx"/>
                    </a:ext>
                  </a:extLst>
                </a:hlinkClick>
              </a:rPr>
              <a:t>.NET MAUI </a:t>
            </a:r>
            <a:r>
              <a:rPr lang="en-US" sz="1400" b="0" i="0" u="sng" strike="noStrike" dirty="0">
                <a:solidFill>
                  <a:schemeClr val="tx1">
                    <a:lumMod val="95000"/>
                  </a:schemeClr>
                </a:solidFill>
                <a:effectLst/>
                <a:uFill>
                  <a:solidFill>
                    <a:srgbClr val="0070C0"/>
                  </a:solidFill>
                </a:uFill>
                <a:latin typeface="Aptos" panose="020B0004020202020204" pitchFamily="34" charset="0"/>
              </a:rPr>
              <a:t>  </a:t>
            </a:r>
            <a:r>
              <a:rPr lang="en-US" sz="1400" b="0" i="0" u="sng" dirty="0">
                <a:solidFill>
                  <a:schemeClr val="tx1">
                    <a:lumMod val="95000"/>
                  </a:schemeClr>
                </a:solidFill>
                <a:effectLst/>
                <a:uFill>
                  <a:solidFill>
                    <a:srgbClr val="0070C0"/>
                  </a:solidFill>
                </a:uFill>
                <a:latin typeface="Aptos" panose="020B0004020202020204" pitchFamily="34" charset="0"/>
              </a:rPr>
              <a:t> </a:t>
            </a:r>
          </a:p>
          <a:p>
            <a:pPr algn="l"/>
            <a:r>
              <a:rPr lang="en-US" sz="1400" b="0" i="0" strike="noStrike"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14">
                  <a:extLst>
                    <a:ext uri="{A12FA001-AC4F-418D-AE19-62706E023703}">
                      <ahyp:hlinkClr xmlns:ahyp="http://schemas.microsoft.com/office/drawing/2018/hyperlinkcolor" val="tx"/>
                    </a:ext>
                  </a:extLst>
                </a:hlinkClick>
              </a:rPr>
              <a:t>Xamarin</a:t>
            </a:r>
            <a:r>
              <a:rPr lang="en-US" sz="1400" b="0" i="0" strike="noStrike" dirty="0">
                <a:solidFill>
                  <a:schemeClr val="tx1">
                    <a:lumMod val="95000"/>
                  </a:schemeClr>
                </a:solidFill>
                <a:effectLst/>
                <a:latin typeface="Aptos" panose="020B0004020202020204" pitchFamily="34" charset="0"/>
                <a:hlinkClick r:id="rId14">
                  <a:extLst>
                    <a:ext uri="{A12FA001-AC4F-418D-AE19-62706E023703}">
                      <ahyp:hlinkClr xmlns:ahyp="http://schemas.microsoft.com/office/drawing/2018/hyperlinkcolor" val="tx"/>
                    </a:ext>
                  </a:extLst>
                </a:hlinkClick>
              </a:rPr>
              <a:t> </a:t>
            </a:r>
            <a:r>
              <a:rPr lang="en-US" sz="1400" b="0" i="0" strike="noStrike"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8">
                  <a:extLst>
                    <a:ext uri="{A12FA001-AC4F-418D-AE19-62706E023703}">
                      <ahyp:hlinkClr xmlns:ahyp="http://schemas.microsoft.com/office/drawing/2018/hyperlinkcolor" val="tx"/>
                    </a:ext>
                  </a:extLst>
                </a:hlinkClick>
              </a:rPr>
              <a:t>Flutter</a:t>
            </a:r>
            <a:r>
              <a:rPr lang="en-US" sz="1400" b="0" i="0" strike="noStrike"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8">
                  <a:extLst>
                    <a:ext uri="{A12FA001-AC4F-418D-AE19-62706E023703}">
                      <ahyp:hlinkClr xmlns:ahyp="http://schemas.microsoft.com/office/drawing/2018/hyperlinkcolor" val="tx"/>
                    </a:ext>
                  </a:extLst>
                </a:hlinkClick>
              </a:rPr>
              <a:t>UMP</a:t>
            </a:r>
            <a:r>
              <a:rPr lang="en-US" sz="1400" b="0" i="0"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3">
                  <a:extLst>
                    <a:ext uri="{A12FA001-AC4F-418D-AE19-62706E023703}">
                      <ahyp:hlinkClr xmlns:ahyp="http://schemas.microsoft.com/office/drawing/2018/hyperlinkcolor" val="tx"/>
                    </a:ext>
                  </a:extLst>
                </a:hlinkClick>
              </a:rPr>
              <a:t>JavaScript</a:t>
            </a:r>
            <a:r>
              <a:rPr lang="en-US" sz="1400" b="0" i="0" strike="noStrike"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13">
                  <a:extLst>
                    <a:ext uri="{A12FA001-AC4F-418D-AE19-62706E023703}">
                      <ahyp:hlinkClr xmlns:ahyp="http://schemas.microsoft.com/office/drawing/2018/hyperlinkcolor" val="tx"/>
                    </a:ext>
                  </a:extLst>
                </a:hlinkClick>
              </a:rPr>
              <a:t>.NET MAUI </a:t>
            </a:r>
            <a:r>
              <a:rPr lang="en-US" sz="1400" b="0" i="0" u="sng" strike="noStrike" dirty="0">
                <a:solidFill>
                  <a:schemeClr val="tx1">
                    <a:lumMod val="95000"/>
                  </a:schemeClr>
                </a:solidFill>
                <a:effectLst/>
                <a:uFill>
                  <a:solidFill>
                    <a:srgbClr val="0070C0"/>
                  </a:solidFill>
                </a:uFill>
                <a:latin typeface="Aptos" panose="020B0004020202020204" pitchFamily="34" charset="0"/>
              </a:rPr>
              <a:t>  </a:t>
            </a:r>
            <a:r>
              <a:rPr lang="en-US" sz="1400" b="0" i="0" u="sng" dirty="0">
                <a:solidFill>
                  <a:schemeClr val="tx1">
                    <a:lumMod val="95000"/>
                  </a:schemeClr>
                </a:solidFill>
                <a:effectLst/>
                <a:uFill>
                  <a:solidFill>
                    <a:srgbClr val="0070C0"/>
                  </a:solidFill>
                </a:uFill>
                <a:latin typeface="Aptos" panose="020B0004020202020204" pitchFamily="34" charset="0"/>
              </a:rPr>
              <a:t> </a:t>
            </a:r>
          </a:p>
          <a:p>
            <a:endParaRPr lang="en-US" b="1" i="0" dirty="0">
              <a:solidFill>
                <a:srgbClr val="1A1A1A"/>
              </a:solidFill>
              <a:effectLst/>
              <a:latin typeface="Aptos" panose="020B0004020202020204" pitchFamily="34" charset="0"/>
            </a:endParaRPr>
          </a:p>
        </p:txBody>
      </p:sp>
      <p:pic>
        <p:nvPicPr>
          <p:cNvPr id="11" name="Graphic 10" descr="World outline">
            <a:extLst>
              <a:ext uri="{FF2B5EF4-FFF2-40B4-BE49-F238E27FC236}">
                <a16:creationId xmlns:a16="http://schemas.microsoft.com/office/drawing/2014/main" id="{29795385-54C6-F9D0-C3EF-8F6BBA1C022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66231" y="4379816"/>
            <a:ext cx="366901" cy="291915"/>
          </a:xfrm>
          <a:prstGeom prst="rect">
            <a:avLst/>
          </a:prstGeom>
        </p:spPr>
      </p:pic>
      <p:cxnSp>
        <p:nvCxnSpPr>
          <p:cNvPr id="13" name="Straight Connector 12">
            <a:extLst>
              <a:ext uri="{FF2B5EF4-FFF2-40B4-BE49-F238E27FC236}">
                <a16:creationId xmlns:a16="http://schemas.microsoft.com/office/drawing/2014/main" id="{B43A5EBF-5410-3CC8-6BAB-233ADB16CC8A}"/>
              </a:ext>
            </a:extLst>
          </p:cNvPr>
          <p:cNvCxnSpPr>
            <a:cxnSpLocks/>
          </p:cNvCxnSpPr>
          <p:nvPr/>
        </p:nvCxnSpPr>
        <p:spPr>
          <a:xfrm>
            <a:off x="721226" y="4365089"/>
            <a:ext cx="0" cy="516791"/>
          </a:xfrm>
          <a:prstGeom prst="line">
            <a:avLst/>
          </a:prstGeom>
          <a:ln>
            <a:solidFill>
              <a:schemeClr val="bg1">
                <a:lumMod val="95000"/>
                <a:lumOff val="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6AB2AB-3F69-DDF6-FB18-FCCCE9E1C494}"/>
              </a:ext>
            </a:extLst>
          </p:cNvPr>
          <p:cNvCxnSpPr>
            <a:cxnSpLocks/>
          </p:cNvCxnSpPr>
          <p:nvPr/>
        </p:nvCxnSpPr>
        <p:spPr>
          <a:xfrm>
            <a:off x="721226" y="5176559"/>
            <a:ext cx="0" cy="503756"/>
          </a:xfrm>
          <a:prstGeom prst="line">
            <a:avLst/>
          </a:prstGeom>
          <a:ln>
            <a:solidFill>
              <a:schemeClr val="bg1">
                <a:lumMod val="95000"/>
                <a:lumOff val="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336E432-591B-1FFD-8E0D-C6402293A187}"/>
              </a:ext>
            </a:extLst>
          </p:cNvPr>
          <p:cNvCxnSpPr>
            <a:cxnSpLocks/>
          </p:cNvCxnSpPr>
          <p:nvPr/>
        </p:nvCxnSpPr>
        <p:spPr>
          <a:xfrm>
            <a:off x="726172" y="5835952"/>
            <a:ext cx="0" cy="273517"/>
          </a:xfrm>
          <a:prstGeom prst="line">
            <a:avLst/>
          </a:prstGeom>
          <a:ln>
            <a:solidFill>
              <a:schemeClr val="bg1">
                <a:lumMod val="95000"/>
                <a:lumOff val="5000"/>
                <a:alpha val="60000"/>
              </a:schemeClr>
            </a:solidFill>
          </a:ln>
        </p:spPr>
        <p:style>
          <a:lnRef idx="1">
            <a:schemeClr val="accent1"/>
          </a:lnRef>
          <a:fillRef idx="0">
            <a:schemeClr val="accent1"/>
          </a:fillRef>
          <a:effectRef idx="0">
            <a:schemeClr val="accent1"/>
          </a:effectRef>
          <a:fontRef idx="minor">
            <a:schemeClr val="tx1"/>
          </a:fontRef>
        </p:style>
      </p:cxnSp>
      <p:pic>
        <p:nvPicPr>
          <p:cNvPr id="23" name="Graphic 22" descr="Computer outline">
            <a:extLst>
              <a:ext uri="{FF2B5EF4-FFF2-40B4-BE49-F238E27FC236}">
                <a16:creationId xmlns:a16="http://schemas.microsoft.com/office/drawing/2014/main" id="{AAD2E811-0861-3B76-5AAF-CEA033DCD67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5427" y="5177034"/>
            <a:ext cx="366902" cy="399110"/>
          </a:xfrm>
          <a:prstGeom prst="rect">
            <a:avLst/>
          </a:prstGeom>
        </p:spPr>
      </p:pic>
      <p:pic>
        <p:nvPicPr>
          <p:cNvPr id="25" name="Graphic 24" descr="Calculator outline">
            <a:extLst>
              <a:ext uri="{FF2B5EF4-FFF2-40B4-BE49-F238E27FC236}">
                <a16:creationId xmlns:a16="http://schemas.microsoft.com/office/drawing/2014/main" id="{BCF47CEF-7311-ED2D-699A-389BE1D15A2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28690" y="5763806"/>
            <a:ext cx="260377" cy="398262"/>
          </a:xfrm>
          <a:prstGeom prst="rect">
            <a:avLst/>
          </a:prstGeom>
        </p:spPr>
      </p:pic>
      <p:pic>
        <p:nvPicPr>
          <p:cNvPr id="8" name="Picture 7">
            <a:extLst>
              <a:ext uri="{FF2B5EF4-FFF2-40B4-BE49-F238E27FC236}">
                <a16:creationId xmlns:a16="http://schemas.microsoft.com/office/drawing/2014/main" id="{2BF0187F-109A-02DB-06FB-FDFDF64846C7}"/>
              </a:ext>
            </a:extLst>
          </p:cNvPr>
          <p:cNvPicPr>
            <a:picLocks noChangeAspect="1"/>
          </p:cNvPicPr>
          <p:nvPr/>
        </p:nvPicPr>
        <p:blipFill>
          <a:blip r:embed="rId21"/>
          <a:stretch>
            <a:fillRect/>
          </a:stretch>
        </p:blipFill>
        <p:spPr>
          <a:xfrm>
            <a:off x="2713804" y="4433491"/>
            <a:ext cx="48772" cy="60965"/>
          </a:xfrm>
          <a:prstGeom prst="rect">
            <a:avLst/>
          </a:prstGeom>
        </p:spPr>
      </p:pic>
      <p:pic>
        <p:nvPicPr>
          <p:cNvPr id="9" name="Picture 8">
            <a:extLst>
              <a:ext uri="{FF2B5EF4-FFF2-40B4-BE49-F238E27FC236}">
                <a16:creationId xmlns:a16="http://schemas.microsoft.com/office/drawing/2014/main" id="{10DD24F2-A848-4D6D-7303-68BAC5C4EDF6}"/>
              </a:ext>
            </a:extLst>
          </p:cNvPr>
          <p:cNvPicPr>
            <a:picLocks noChangeAspect="1"/>
          </p:cNvPicPr>
          <p:nvPr/>
        </p:nvPicPr>
        <p:blipFill>
          <a:blip r:embed="rId21"/>
          <a:stretch>
            <a:fillRect/>
          </a:stretch>
        </p:blipFill>
        <p:spPr>
          <a:xfrm>
            <a:off x="3425262" y="4433491"/>
            <a:ext cx="48772" cy="60965"/>
          </a:xfrm>
          <a:prstGeom prst="rect">
            <a:avLst/>
          </a:prstGeom>
        </p:spPr>
      </p:pic>
      <p:pic>
        <p:nvPicPr>
          <p:cNvPr id="10" name="Picture 9">
            <a:extLst>
              <a:ext uri="{FF2B5EF4-FFF2-40B4-BE49-F238E27FC236}">
                <a16:creationId xmlns:a16="http://schemas.microsoft.com/office/drawing/2014/main" id="{1BEEFE21-2337-704A-C979-0B6D8E8D8B78}"/>
              </a:ext>
            </a:extLst>
          </p:cNvPr>
          <p:cNvPicPr>
            <a:picLocks noChangeAspect="1"/>
          </p:cNvPicPr>
          <p:nvPr/>
        </p:nvPicPr>
        <p:blipFill>
          <a:blip r:embed="rId21"/>
          <a:stretch>
            <a:fillRect/>
          </a:stretch>
        </p:blipFill>
        <p:spPr>
          <a:xfrm>
            <a:off x="868650" y="4741077"/>
            <a:ext cx="48772" cy="60965"/>
          </a:xfrm>
          <a:prstGeom prst="rect">
            <a:avLst/>
          </a:prstGeom>
        </p:spPr>
      </p:pic>
      <p:pic>
        <p:nvPicPr>
          <p:cNvPr id="12" name="Picture 11">
            <a:extLst>
              <a:ext uri="{FF2B5EF4-FFF2-40B4-BE49-F238E27FC236}">
                <a16:creationId xmlns:a16="http://schemas.microsoft.com/office/drawing/2014/main" id="{46FB4999-E286-E45C-7723-C9179C37634B}"/>
              </a:ext>
            </a:extLst>
          </p:cNvPr>
          <p:cNvPicPr>
            <a:picLocks noChangeAspect="1"/>
          </p:cNvPicPr>
          <p:nvPr/>
        </p:nvPicPr>
        <p:blipFill>
          <a:blip r:embed="rId21"/>
          <a:stretch>
            <a:fillRect/>
          </a:stretch>
        </p:blipFill>
        <p:spPr>
          <a:xfrm>
            <a:off x="2833893" y="4771559"/>
            <a:ext cx="48772" cy="60965"/>
          </a:xfrm>
          <a:prstGeom prst="rect">
            <a:avLst/>
          </a:prstGeom>
        </p:spPr>
      </p:pic>
      <p:pic>
        <p:nvPicPr>
          <p:cNvPr id="14" name="Picture 13">
            <a:extLst>
              <a:ext uri="{FF2B5EF4-FFF2-40B4-BE49-F238E27FC236}">
                <a16:creationId xmlns:a16="http://schemas.microsoft.com/office/drawing/2014/main" id="{B2557C7A-2BD7-9140-EE10-53337127ECE7}"/>
              </a:ext>
            </a:extLst>
          </p:cNvPr>
          <p:cNvPicPr>
            <a:picLocks noChangeAspect="1"/>
          </p:cNvPicPr>
          <p:nvPr/>
        </p:nvPicPr>
        <p:blipFill>
          <a:blip r:embed="rId21"/>
          <a:stretch>
            <a:fillRect/>
          </a:stretch>
        </p:blipFill>
        <p:spPr>
          <a:xfrm>
            <a:off x="862095" y="5187862"/>
            <a:ext cx="48772" cy="60965"/>
          </a:xfrm>
          <a:prstGeom prst="rect">
            <a:avLst/>
          </a:prstGeom>
        </p:spPr>
      </p:pic>
      <p:pic>
        <p:nvPicPr>
          <p:cNvPr id="15" name="Picture 14">
            <a:extLst>
              <a:ext uri="{FF2B5EF4-FFF2-40B4-BE49-F238E27FC236}">
                <a16:creationId xmlns:a16="http://schemas.microsoft.com/office/drawing/2014/main" id="{DCDFA9A3-F461-53CF-4F54-2F1FD045A8EC}"/>
              </a:ext>
            </a:extLst>
          </p:cNvPr>
          <p:cNvPicPr>
            <a:picLocks noChangeAspect="1"/>
          </p:cNvPicPr>
          <p:nvPr/>
        </p:nvPicPr>
        <p:blipFill>
          <a:blip r:embed="rId21"/>
          <a:stretch>
            <a:fillRect/>
          </a:stretch>
        </p:blipFill>
        <p:spPr>
          <a:xfrm>
            <a:off x="1892162" y="5187861"/>
            <a:ext cx="48772" cy="60965"/>
          </a:xfrm>
          <a:prstGeom prst="rect">
            <a:avLst/>
          </a:prstGeom>
        </p:spPr>
      </p:pic>
      <p:pic>
        <p:nvPicPr>
          <p:cNvPr id="16" name="Picture 15">
            <a:extLst>
              <a:ext uri="{FF2B5EF4-FFF2-40B4-BE49-F238E27FC236}">
                <a16:creationId xmlns:a16="http://schemas.microsoft.com/office/drawing/2014/main" id="{277CE8E8-F807-6C1C-EB6A-885E437FB3EF}"/>
              </a:ext>
            </a:extLst>
          </p:cNvPr>
          <p:cNvPicPr>
            <a:picLocks noChangeAspect="1"/>
          </p:cNvPicPr>
          <p:nvPr/>
        </p:nvPicPr>
        <p:blipFill>
          <a:blip r:embed="rId21"/>
          <a:stretch>
            <a:fillRect/>
          </a:stretch>
        </p:blipFill>
        <p:spPr>
          <a:xfrm>
            <a:off x="2503757" y="5187861"/>
            <a:ext cx="48772" cy="60965"/>
          </a:xfrm>
          <a:prstGeom prst="rect">
            <a:avLst/>
          </a:prstGeom>
        </p:spPr>
      </p:pic>
      <p:pic>
        <p:nvPicPr>
          <p:cNvPr id="17" name="Picture 16">
            <a:extLst>
              <a:ext uri="{FF2B5EF4-FFF2-40B4-BE49-F238E27FC236}">
                <a16:creationId xmlns:a16="http://schemas.microsoft.com/office/drawing/2014/main" id="{FAF4EFFB-BF70-32B7-D510-A20FE9079475}"/>
              </a:ext>
            </a:extLst>
          </p:cNvPr>
          <p:cNvPicPr>
            <a:picLocks noChangeAspect="1"/>
          </p:cNvPicPr>
          <p:nvPr/>
        </p:nvPicPr>
        <p:blipFill>
          <a:blip r:embed="rId21"/>
          <a:stretch>
            <a:fillRect/>
          </a:stretch>
        </p:blipFill>
        <p:spPr>
          <a:xfrm>
            <a:off x="3241281" y="5187861"/>
            <a:ext cx="48772" cy="60965"/>
          </a:xfrm>
          <a:prstGeom prst="rect">
            <a:avLst/>
          </a:prstGeom>
        </p:spPr>
      </p:pic>
      <p:pic>
        <p:nvPicPr>
          <p:cNvPr id="18" name="Picture 17">
            <a:extLst>
              <a:ext uri="{FF2B5EF4-FFF2-40B4-BE49-F238E27FC236}">
                <a16:creationId xmlns:a16="http://schemas.microsoft.com/office/drawing/2014/main" id="{F2186841-6C93-6D10-A92D-32F3B9F95816}"/>
              </a:ext>
            </a:extLst>
          </p:cNvPr>
          <p:cNvPicPr>
            <a:picLocks noChangeAspect="1"/>
          </p:cNvPicPr>
          <p:nvPr/>
        </p:nvPicPr>
        <p:blipFill>
          <a:blip r:embed="rId21"/>
          <a:stretch>
            <a:fillRect/>
          </a:stretch>
        </p:blipFill>
        <p:spPr>
          <a:xfrm>
            <a:off x="3978805" y="5187861"/>
            <a:ext cx="48772" cy="60965"/>
          </a:xfrm>
          <a:prstGeom prst="rect">
            <a:avLst/>
          </a:prstGeom>
        </p:spPr>
      </p:pic>
      <p:pic>
        <p:nvPicPr>
          <p:cNvPr id="19" name="Picture 18">
            <a:extLst>
              <a:ext uri="{FF2B5EF4-FFF2-40B4-BE49-F238E27FC236}">
                <a16:creationId xmlns:a16="http://schemas.microsoft.com/office/drawing/2014/main" id="{733CE20E-407C-BE74-EA70-983643D8693E}"/>
              </a:ext>
            </a:extLst>
          </p:cNvPr>
          <p:cNvPicPr>
            <a:picLocks noChangeAspect="1"/>
          </p:cNvPicPr>
          <p:nvPr/>
        </p:nvPicPr>
        <p:blipFill>
          <a:blip r:embed="rId21"/>
          <a:stretch>
            <a:fillRect/>
          </a:stretch>
        </p:blipFill>
        <p:spPr>
          <a:xfrm>
            <a:off x="868650" y="5911746"/>
            <a:ext cx="48772" cy="60965"/>
          </a:xfrm>
          <a:prstGeom prst="rect">
            <a:avLst/>
          </a:prstGeom>
        </p:spPr>
      </p:pic>
      <p:pic>
        <p:nvPicPr>
          <p:cNvPr id="22" name="Picture 21">
            <a:extLst>
              <a:ext uri="{FF2B5EF4-FFF2-40B4-BE49-F238E27FC236}">
                <a16:creationId xmlns:a16="http://schemas.microsoft.com/office/drawing/2014/main" id="{64F31A24-0913-CFDB-D87F-451E2FA1FE2B}"/>
              </a:ext>
            </a:extLst>
          </p:cNvPr>
          <p:cNvPicPr>
            <a:picLocks noChangeAspect="1"/>
          </p:cNvPicPr>
          <p:nvPr/>
        </p:nvPicPr>
        <p:blipFill>
          <a:blip r:embed="rId21"/>
          <a:stretch>
            <a:fillRect/>
          </a:stretch>
        </p:blipFill>
        <p:spPr>
          <a:xfrm>
            <a:off x="1581471" y="4755805"/>
            <a:ext cx="48772" cy="60965"/>
          </a:xfrm>
          <a:prstGeom prst="rect">
            <a:avLst/>
          </a:prstGeom>
        </p:spPr>
      </p:pic>
      <p:pic>
        <p:nvPicPr>
          <p:cNvPr id="31" name="Picture 30">
            <a:extLst>
              <a:ext uri="{FF2B5EF4-FFF2-40B4-BE49-F238E27FC236}">
                <a16:creationId xmlns:a16="http://schemas.microsoft.com/office/drawing/2014/main" id="{D10180D4-9EF9-11E2-95F8-A8F00B755288}"/>
              </a:ext>
            </a:extLst>
          </p:cNvPr>
          <p:cNvPicPr>
            <a:picLocks noChangeAspect="1"/>
          </p:cNvPicPr>
          <p:nvPr/>
        </p:nvPicPr>
        <p:blipFill>
          <a:blip r:embed="rId21"/>
          <a:stretch>
            <a:fillRect/>
          </a:stretch>
        </p:blipFill>
        <p:spPr>
          <a:xfrm>
            <a:off x="850361" y="4433495"/>
            <a:ext cx="48772" cy="60965"/>
          </a:xfrm>
          <a:prstGeom prst="rect">
            <a:avLst/>
          </a:prstGeom>
        </p:spPr>
      </p:pic>
      <p:pic>
        <p:nvPicPr>
          <p:cNvPr id="32" name="Picture 31">
            <a:extLst>
              <a:ext uri="{FF2B5EF4-FFF2-40B4-BE49-F238E27FC236}">
                <a16:creationId xmlns:a16="http://schemas.microsoft.com/office/drawing/2014/main" id="{27F9507C-30AD-B7D0-0E47-47CF5AB5F208}"/>
              </a:ext>
            </a:extLst>
          </p:cNvPr>
          <p:cNvPicPr>
            <a:picLocks noChangeAspect="1"/>
          </p:cNvPicPr>
          <p:nvPr/>
        </p:nvPicPr>
        <p:blipFill>
          <a:blip r:embed="rId21"/>
          <a:stretch>
            <a:fillRect/>
          </a:stretch>
        </p:blipFill>
        <p:spPr>
          <a:xfrm>
            <a:off x="1904418" y="4433491"/>
            <a:ext cx="48772" cy="60965"/>
          </a:xfrm>
          <a:prstGeom prst="rect">
            <a:avLst/>
          </a:prstGeom>
        </p:spPr>
      </p:pic>
      <p:pic>
        <p:nvPicPr>
          <p:cNvPr id="33" name="Picture 32">
            <a:extLst>
              <a:ext uri="{FF2B5EF4-FFF2-40B4-BE49-F238E27FC236}">
                <a16:creationId xmlns:a16="http://schemas.microsoft.com/office/drawing/2014/main" id="{58448F94-E3A8-436B-5073-C7C042AEC218}"/>
              </a:ext>
            </a:extLst>
          </p:cNvPr>
          <p:cNvPicPr>
            <a:picLocks noChangeAspect="1"/>
          </p:cNvPicPr>
          <p:nvPr/>
        </p:nvPicPr>
        <p:blipFill>
          <a:blip r:embed="rId21"/>
          <a:stretch>
            <a:fillRect/>
          </a:stretch>
        </p:blipFill>
        <p:spPr>
          <a:xfrm>
            <a:off x="3978805" y="4433490"/>
            <a:ext cx="48772" cy="60965"/>
          </a:xfrm>
          <a:prstGeom prst="rect">
            <a:avLst/>
          </a:prstGeom>
        </p:spPr>
      </p:pic>
      <p:pic>
        <p:nvPicPr>
          <p:cNvPr id="34" name="Picture 33">
            <a:extLst>
              <a:ext uri="{FF2B5EF4-FFF2-40B4-BE49-F238E27FC236}">
                <a16:creationId xmlns:a16="http://schemas.microsoft.com/office/drawing/2014/main" id="{6F48B51C-44CB-16FF-3C92-387EC69275CB}"/>
              </a:ext>
            </a:extLst>
          </p:cNvPr>
          <p:cNvPicPr>
            <a:picLocks noChangeAspect="1"/>
          </p:cNvPicPr>
          <p:nvPr/>
        </p:nvPicPr>
        <p:blipFill>
          <a:blip r:embed="rId21"/>
          <a:stretch>
            <a:fillRect/>
          </a:stretch>
        </p:blipFill>
        <p:spPr>
          <a:xfrm>
            <a:off x="862095" y="5576145"/>
            <a:ext cx="48772" cy="60965"/>
          </a:xfrm>
          <a:prstGeom prst="rect">
            <a:avLst/>
          </a:prstGeom>
        </p:spPr>
      </p:pic>
      <p:pic>
        <p:nvPicPr>
          <p:cNvPr id="35" name="Picture 34">
            <a:extLst>
              <a:ext uri="{FF2B5EF4-FFF2-40B4-BE49-F238E27FC236}">
                <a16:creationId xmlns:a16="http://schemas.microsoft.com/office/drawing/2014/main" id="{570758A1-1284-DC66-C0A7-64AB7E6CB8C0}"/>
              </a:ext>
            </a:extLst>
          </p:cNvPr>
          <p:cNvPicPr>
            <a:picLocks noChangeAspect="1"/>
          </p:cNvPicPr>
          <p:nvPr/>
        </p:nvPicPr>
        <p:blipFill>
          <a:blip r:embed="rId21"/>
          <a:stretch>
            <a:fillRect/>
          </a:stretch>
        </p:blipFill>
        <p:spPr>
          <a:xfrm>
            <a:off x="1441215" y="5576144"/>
            <a:ext cx="48772" cy="60965"/>
          </a:xfrm>
          <a:prstGeom prst="rect">
            <a:avLst/>
          </a:prstGeom>
        </p:spPr>
      </p:pic>
      <p:pic>
        <p:nvPicPr>
          <p:cNvPr id="38" name="Picture 37">
            <a:extLst>
              <a:ext uri="{FF2B5EF4-FFF2-40B4-BE49-F238E27FC236}">
                <a16:creationId xmlns:a16="http://schemas.microsoft.com/office/drawing/2014/main" id="{70B6F997-B027-3831-867C-2323A36EB82B}"/>
              </a:ext>
            </a:extLst>
          </p:cNvPr>
          <p:cNvPicPr>
            <a:picLocks noChangeAspect="1"/>
          </p:cNvPicPr>
          <p:nvPr/>
        </p:nvPicPr>
        <p:blipFill>
          <a:blip r:embed="rId21"/>
          <a:stretch>
            <a:fillRect/>
          </a:stretch>
        </p:blipFill>
        <p:spPr>
          <a:xfrm>
            <a:off x="1757650" y="5911746"/>
            <a:ext cx="48772" cy="60965"/>
          </a:xfrm>
          <a:prstGeom prst="rect">
            <a:avLst/>
          </a:prstGeom>
        </p:spPr>
      </p:pic>
      <p:pic>
        <p:nvPicPr>
          <p:cNvPr id="40" name="Picture 39">
            <a:extLst>
              <a:ext uri="{FF2B5EF4-FFF2-40B4-BE49-F238E27FC236}">
                <a16:creationId xmlns:a16="http://schemas.microsoft.com/office/drawing/2014/main" id="{971A8A61-634A-6DCD-1163-98F7B920E19D}"/>
              </a:ext>
            </a:extLst>
          </p:cNvPr>
          <p:cNvPicPr>
            <a:picLocks noChangeAspect="1"/>
          </p:cNvPicPr>
          <p:nvPr/>
        </p:nvPicPr>
        <p:blipFill>
          <a:blip r:embed="rId21"/>
          <a:stretch>
            <a:fillRect/>
          </a:stretch>
        </p:blipFill>
        <p:spPr>
          <a:xfrm>
            <a:off x="2454985" y="5912643"/>
            <a:ext cx="48772" cy="60965"/>
          </a:xfrm>
          <a:prstGeom prst="rect">
            <a:avLst/>
          </a:prstGeom>
        </p:spPr>
      </p:pic>
      <p:pic>
        <p:nvPicPr>
          <p:cNvPr id="41" name="Picture 40">
            <a:extLst>
              <a:ext uri="{FF2B5EF4-FFF2-40B4-BE49-F238E27FC236}">
                <a16:creationId xmlns:a16="http://schemas.microsoft.com/office/drawing/2014/main" id="{D1C5235B-3179-0E7D-C5B2-B437B02C98A3}"/>
              </a:ext>
            </a:extLst>
          </p:cNvPr>
          <p:cNvPicPr>
            <a:picLocks noChangeAspect="1"/>
          </p:cNvPicPr>
          <p:nvPr/>
        </p:nvPicPr>
        <p:blipFill>
          <a:blip r:embed="rId21"/>
          <a:stretch>
            <a:fillRect/>
          </a:stretch>
        </p:blipFill>
        <p:spPr>
          <a:xfrm>
            <a:off x="2985102" y="5911746"/>
            <a:ext cx="48772" cy="60965"/>
          </a:xfrm>
          <a:prstGeom prst="rect">
            <a:avLst/>
          </a:prstGeom>
        </p:spPr>
      </p:pic>
      <p:pic>
        <p:nvPicPr>
          <p:cNvPr id="42" name="Picture 41">
            <a:extLst>
              <a:ext uri="{FF2B5EF4-FFF2-40B4-BE49-F238E27FC236}">
                <a16:creationId xmlns:a16="http://schemas.microsoft.com/office/drawing/2014/main" id="{A8C38AD2-63A2-605E-0EC2-ABDB387D8E5D}"/>
              </a:ext>
            </a:extLst>
          </p:cNvPr>
          <p:cNvPicPr>
            <a:picLocks noChangeAspect="1"/>
          </p:cNvPicPr>
          <p:nvPr/>
        </p:nvPicPr>
        <p:blipFill>
          <a:blip r:embed="rId21"/>
          <a:stretch>
            <a:fillRect/>
          </a:stretch>
        </p:blipFill>
        <p:spPr>
          <a:xfrm>
            <a:off x="3930033" y="5911746"/>
            <a:ext cx="48772" cy="60965"/>
          </a:xfrm>
          <a:prstGeom prst="rect">
            <a:avLst/>
          </a:prstGeom>
        </p:spPr>
      </p:pic>
    </p:spTree>
    <p:extLst>
      <p:ext uri="{BB962C8B-B14F-4D97-AF65-F5344CB8AC3E}">
        <p14:creationId xmlns:p14="http://schemas.microsoft.com/office/powerpoint/2010/main" val="399853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3271-FAE3-3A5D-99AD-4001640B8026}"/>
              </a:ext>
            </a:extLst>
          </p:cNvPr>
          <p:cNvSpPr>
            <a:spLocks noGrp="1"/>
          </p:cNvSpPr>
          <p:nvPr>
            <p:ph type="title"/>
          </p:nvPr>
        </p:nvSpPr>
        <p:spPr>
          <a:xfrm>
            <a:off x="204601" y="425823"/>
            <a:ext cx="6019800" cy="1327563"/>
          </a:xfrm>
        </p:spPr>
        <p:txBody>
          <a:bodyPr/>
          <a:lstStyle/>
          <a:p>
            <a:r>
              <a:rPr lang="en-US" b="1" cap="none" dirty="0">
                <a:solidFill>
                  <a:schemeClr val="bg1"/>
                </a:solidFill>
                <a:latin typeface="Aptos" panose="020B0004020202020204" pitchFamily="34" charset="0"/>
              </a:rPr>
              <a:t>Charts</a:t>
            </a:r>
            <a:endParaRPr lang="en-US" b="1" dirty="0">
              <a:solidFill>
                <a:schemeClr val="bg1"/>
              </a:solidFill>
              <a:latin typeface="Aptos" panose="020B0004020202020204" pitchFamily="34" charset="0"/>
            </a:endParaRPr>
          </a:p>
        </p:txBody>
      </p:sp>
      <p:sp>
        <p:nvSpPr>
          <p:cNvPr id="4" name="Text Placeholder 3">
            <a:extLst>
              <a:ext uri="{FF2B5EF4-FFF2-40B4-BE49-F238E27FC236}">
                <a16:creationId xmlns:a16="http://schemas.microsoft.com/office/drawing/2014/main" id="{D00CA2E3-8077-AB00-BBE0-7AC5D91974A6}"/>
              </a:ext>
            </a:extLst>
          </p:cNvPr>
          <p:cNvSpPr>
            <a:spLocks noGrp="1"/>
          </p:cNvSpPr>
          <p:nvPr>
            <p:ph type="body" sz="half" idx="2"/>
          </p:nvPr>
        </p:nvSpPr>
        <p:spPr>
          <a:xfrm>
            <a:off x="204601" y="1838227"/>
            <a:ext cx="6394162" cy="4593950"/>
          </a:xfrm>
        </p:spPr>
        <p:txBody>
          <a:bodyPr>
            <a:normAutofit/>
          </a:bodyPr>
          <a:lstStyle/>
          <a:p>
            <a:r>
              <a:rPr lang="en-US" b="0" i="0" dirty="0">
                <a:solidFill>
                  <a:srgbClr val="1A1A1A"/>
                </a:solidFill>
                <a:effectLst/>
                <a:latin typeface="Aptos" panose="020B0004020202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endParaRPr lang="en-US" dirty="0">
              <a:solidFill>
                <a:srgbClr val="1A1A1A"/>
              </a:solidFill>
              <a:latin typeface="Apotas"/>
            </a:endParaRPr>
          </a:p>
          <a:p>
            <a:r>
              <a:rPr lang="en-US" i="0" dirty="0">
                <a:solidFill>
                  <a:schemeClr val="bg1">
                    <a:lumMod val="95000"/>
                    <a:lumOff val="5000"/>
                  </a:schemeClr>
                </a:solidFill>
                <a:effectLst/>
                <a:latin typeface="Apotas"/>
              </a:rPr>
              <a:t>SUPPORTED PLATFORMS</a:t>
            </a:r>
          </a:p>
          <a:p>
            <a:pPr algn="l">
              <a:lnSpc>
                <a:spcPct val="150000"/>
              </a:lnSpc>
            </a:pPr>
            <a:r>
              <a:rPr lang="en-US" b="0" i="0" dirty="0">
                <a:solidFill>
                  <a:schemeClr val="bg1">
                    <a:lumMod val="95000"/>
                    <a:lumOff val="5000"/>
                  </a:schemeClr>
                </a:solidFill>
                <a:effectLst/>
                <a:uFill>
                  <a:solidFill>
                    <a:srgbClr val="0070C0"/>
                  </a:solidFill>
                </a:uFill>
                <a:latin typeface="Open Sans" panose="020B0606030504020204" pitchFamily="34" charset="0"/>
              </a:rPr>
              <a:t>            </a:t>
            </a:r>
            <a:r>
              <a:rPr lang="en-US" sz="1400" u="sng" dirty="0">
                <a:solidFill>
                  <a:schemeClr val="tx1">
                    <a:lumMod val="95000"/>
                  </a:schemeClr>
                </a:solidFill>
                <a:uFill>
                  <a:solidFill>
                    <a:srgbClr val="0070C0"/>
                  </a:solidFill>
                </a:uFill>
                <a:latin typeface="Aptos" panose="020B0004020202020204" pitchFamily="34" charset="0"/>
                <a:hlinkClick r:id="rId2">
                  <a:extLst>
                    <a:ext uri="{A12FA001-AC4F-418D-AE19-62706E023703}">
                      <ahyp:hlinkClr xmlns:ahyp="http://schemas.microsoft.com/office/drawing/2018/hyperlinkcolor" val="tx"/>
                    </a:ext>
                  </a:extLst>
                </a:hlinkClick>
              </a:rPr>
              <a:t>JavaScript</a:t>
            </a:r>
            <a:r>
              <a:rPr lang="en-US" sz="1400" b="0" i="0" strike="noStrike" dirty="0">
                <a:solidFill>
                  <a:schemeClr val="tx1">
                    <a:lumMod val="95000"/>
                  </a:schemeClr>
                </a:solidFill>
                <a:effectLst/>
                <a:uFill>
                  <a:solidFill>
                    <a:srgbClr val="0070C0"/>
                  </a:solidFill>
                </a:uFill>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3">
                  <a:extLst>
                    <a:ext uri="{A12FA001-AC4F-418D-AE19-62706E023703}">
                      <ahyp:hlinkClr xmlns:ahyp="http://schemas.microsoft.com/office/drawing/2018/hyperlinkcolor" val="tx"/>
                    </a:ext>
                  </a:extLst>
                </a:hlinkClick>
              </a:rPr>
              <a:t>Angular</a:t>
            </a:r>
            <a:r>
              <a:rPr lang="en-US" sz="1400" b="0" i="0" strike="noStrike" dirty="0">
                <a:solidFill>
                  <a:schemeClr val="tx1">
                    <a:lumMod val="95000"/>
                  </a:schemeClr>
                </a:solidFill>
                <a:effectLst/>
                <a:uFill>
                  <a:solidFill>
                    <a:srgbClr val="0070C0"/>
                  </a:solidFill>
                </a:uFill>
                <a:latin typeface="Aptos" panose="020B0004020202020204" pitchFamily="34" charset="0"/>
                <a:hlinkClick r:id="rId3">
                  <a:extLst>
                    <a:ext uri="{A12FA001-AC4F-418D-AE19-62706E023703}">
                      <ahyp:hlinkClr xmlns:ahyp="http://schemas.microsoft.com/office/drawing/2018/hyperlinkcolor" val="tx"/>
                    </a:ext>
                  </a:extLst>
                </a:hlinkClick>
              </a:rPr>
              <a:t> </a:t>
            </a:r>
            <a:r>
              <a:rPr lang="en-US" sz="1400" b="0" i="0" dirty="0">
                <a:solidFill>
                  <a:schemeClr val="tx1">
                    <a:lumMod val="95000"/>
                  </a:schemeClr>
                </a:solidFill>
                <a:effectLst/>
                <a:uFill>
                  <a:solidFill>
                    <a:srgbClr val="0070C0"/>
                  </a:solidFill>
                </a:uFill>
                <a:latin typeface="Aptos" panose="020B0004020202020204" pitchFamily="34" charset="0"/>
              </a:rPr>
              <a:t>     </a:t>
            </a:r>
            <a:r>
              <a:rPr lang="en-US" sz="1400" u="sng" dirty="0">
                <a:solidFill>
                  <a:schemeClr val="tx1">
                    <a:lumMod val="95000"/>
                  </a:schemeClr>
                </a:solidFill>
                <a:uFill>
                  <a:solidFill>
                    <a:srgbClr val="0070C0"/>
                  </a:solidFill>
                </a:uFill>
                <a:latin typeface="Aptos" panose="020B0004020202020204" pitchFamily="34" charset="0"/>
                <a:hlinkClick r:id="rId4">
                  <a:extLst>
                    <a:ext uri="{A12FA001-AC4F-418D-AE19-62706E023703}">
                      <ahyp:hlinkClr xmlns:ahyp="http://schemas.microsoft.com/office/drawing/2018/hyperlinkcolor" val="tx"/>
                    </a:ext>
                  </a:extLst>
                </a:hlinkClick>
              </a:rPr>
              <a:t>React</a:t>
            </a:r>
            <a:r>
              <a:rPr lang="en-US" sz="1400" dirty="0">
                <a:solidFill>
                  <a:schemeClr val="tx1">
                    <a:lumMod val="95000"/>
                  </a:schemeClr>
                </a:solidFill>
                <a:uFill>
                  <a:solidFill>
                    <a:srgbClr val="0070C0"/>
                  </a:solidFill>
                </a:uFill>
                <a:latin typeface="Aptos" panose="020B0004020202020204" pitchFamily="34" charset="0"/>
                <a:hlinkClick r:id="rId4">
                  <a:extLst>
                    <a:ext uri="{A12FA001-AC4F-418D-AE19-62706E023703}">
                      <ahyp:hlinkClr xmlns:ahyp="http://schemas.microsoft.com/office/drawing/2018/hyperlinkcolor" val="tx"/>
                    </a:ext>
                  </a:extLst>
                </a:hlinkClick>
              </a:rPr>
              <a:t>  </a:t>
            </a:r>
            <a:r>
              <a:rPr lang="en-US" sz="1400" dirty="0">
                <a:solidFill>
                  <a:schemeClr val="tx1">
                    <a:lumMod val="95000"/>
                  </a:schemeClr>
                </a:solidFill>
                <a:uFill>
                  <a:solidFill>
                    <a:srgbClr val="0070C0"/>
                  </a:solidFill>
                </a:uFill>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5">
                  <a:extLst>
                    <a:ext uri="{A12FA001-AC4F-418D-AE19-62706E023703}">
                      <ahyp:hlinkClr xmlns:ahyp="http://schemas.microsoft.com/office/drawing/2018/hyperlinkcolor" val="tx"/>
                    </a:ext>
                  </a:extLst>
                </a:hlinkClick>
              </a:rPr>
              <a:t>Vue</a:t>
            </a:r>
            <a:r>
              <a:rPr lang="en-US" sz="1400" b="0" i="0" strike="noStrike" dirty="0">
                <a:solidFill>
                  <a:schemeClr val="tx1">
                    <a:lumMod val="95000"/>
                  </a:schemeClr>
                </a:solidFill>
                <a:effectLst/>
                <a:uFill>
                  <a:solidFill>
                    <a:srgbClr val="0070C0"/>
                  </a:solidFill>
                </a:uFill>
                <a:latin typeface="Aptos" panose="020B0004020202020204" pitchFamily="34" charset="0"/>
                <a:hlinkClick r:id="rId5">
                  <a:extLst>
                    <a:ext uri="{A12FA001-AC4F-418D-AE19-62706E023703}">
                      <ahyp:hlinkClr xmlns:ahyp="http://schemas.microsoft.com/office/drawing/2018/hyperlinkcolor" val="tx"/>
                    </a:ext>
                  </a:extLst>
                </a:hlinkClick>
              </a:rPr>
              <a:t> </a:t>
            </a:r>
            <a:r>
              <a:rPr lang="en-US" sz="1400" b="0" i="0" strike="noStrike" dirty="0">
                <a:solidFill>
                  <a:schemeClr val="tx1">
                    <a:lumMod val="95000"/>
                  </a:schemeClr>
                </a:solidFill>
                <a:effectLst/>
                <a:uFill>
                  <a:solidFill>
                    <a:srgbClr val="0070C0"/>
                  </a:solidFill>
                </a:uFill>
                <a:latin typeface="Aptos" panose="020B0004020202020204" pitchFamily="34" charset="0"/>
              </a:rPr>
              <a:t> </a:t>
            </a:r>
            <a:r>
              <a:rPr lang="en-US" sz="1400" b="0" i="0" dirty="0">
                <a:solidFill>
                  <a:schemeClr val="tx1">
                    <a:lumMod val="95000"/>
                  </a:schemeClr>
                </a:solidFill>
                <a:effectLst/>
                <a:uFill>
                  <a:solidFill>
                    <a:srgbClr val="0070C0"/>
                  </a:solidFill>
                </a:uFill>
                <a:latin typeface="Aptos" panose="020B0004020202020204" pitchFamily="34" charset="0"/>
              </a:rPr>
              <a:t>     </a:t>
            </a:r>
            <a:r>
              <a:rPr lang="en-US" sz="1400" b="0" i="0" strike="noStrike" dirty="0">
                <a:solidFill>
                  <a:schemeClr val="tx1">
                    <a:lumMod val="95000"/>
                  </a:schemeClr>
                </a:solidFill>
                <a:effectLst/>
                <a:uFill>
                  <a:solidFill>
                    <a:srgbClr val="0070C0"/>
                  </a:solidFill>
                </a:uFill>
                <a:latin typeface="Aptos" panose="020B0004020202020204" pitchFamily="34" charset="0"/>
                <a:hlinkClick r:id="rId6">
                  <a:extLst>
                    <a:ext uri="{A12FA001-AC4F-418D-AE19-62706E023703}">
                      <ahyp:hlinkClr xmlns:ahyp="http://schemas.microsoft.com/office/drawing/2018/hyperlinkcolor" val="tx"/>
                    </a:ext>
                  </a:extLst>
                </a:hlinkClick>
              </a:rPr>
              <a:t>Blazer</a:t>
            </a:r>
            <a:br>
              <a:rPr lang="en-US" sz="1400" b="0" i="0" dirty="0">
                <a:solidFill>
                  <a:schemeClr val="tx1">
                    <a:lumMod val="95000"/>
                  </a:schemeClr>
                </a:solidFill>
                <a:effectLst/>
                <a:uFill>
                  <a:solidFill>
                    <a:srgbClr val="0070C0"/>
                  </a:solidFill>
                </a:uFill>
                <a:latin typeface="Aptos" panose="020B0004020202020204" pitchFamily="34" charset="0"/>
              </a:rPr>
            </a:br>
            <a:r>
              <a:rPr lang="en-US" sz="1400" b="0" i="0" dirty="0">
                <a:solidFill>
                  <a:schemeClr val="tx1">
                    <a:lumMod val="95000"/>
                  </a:schemeClr>
                </a:solidFill>
                <a:effectLst/>
                <a:uFill>
                  <a:solidFill>
                    <a:srgbClr val="0070C0"/>
                  </a:solidFill>
                </a:uFill>
                <a:latin typeface="Aptos" panose="020B0004020202020204" pitchFamily="34" charset="0"/>
              </a:rPr>
              <a:t>                   </a:t>
            </a:r>
            <a:r>
              <a:rPr lang="en-US" sz="1400" b="0" i="0" dirty="0">
                <a:solidFill>
                  <a:schemeClr val="tx1">
                    <a:lumMod val="95000"/>
                  </a:schemeClr>
                </a:solidFill>
                <a:effectLst/>
                <a:uFill>
                  <a:solidFill>
                    <a:srgbClr val="0070C0"/>
                  </a:solidFill>
                </a:uFill>
                <a:latin typeface="Aptos" panose="020B0004020202020204" pitchFamily="34" charset="0"/>
                <a:hlinkClick r:id="rId7">
                  <a:extLst>
                    <a:ext uri="{A12FA001-AC4F-418D-AE19-62706E023703}">
                      <ahyp:hlinkClr xmlns:ahyp="http://schemas.microsoft.com/office/drawing/2018/hyperlinkcolor" val="tx"/>
                    </a:ext>
                  </a:extLst>
                </a:hlinkClick>
              </a:rPr>
              <a:t>Flutter</a:t>
            </a:r>
            <a:r>
              <a:rPr lang="en-US" sz="1400" b="0" i="0" dirty="0">
                <a:solidFill>
                  <a:schemeClr val="tx1">
                    <a:lumMod val="95000"/>
                  </a:schemeClr>
                </a:solidFill>
                <a:effectLst/>
                <a:uFill>
                  <a:solidFill>
                    <a:srgbClr val="0070C0"/>
                  </a:solidFill>
                </a:uFill>
                <a:latin typeface="Aptos" panose="020B0004020202020204" pitchFamily="34" charset="0"/>
              </a:rPr>
              <a:t>     </a:t>
            </a:r>
            <a:r>
              <a:rPr lang="en-US" sz="1400" b="0" i="0" strike="noStrike" dirty="0">
                <a:solidFill>
                  <a:schemeClr val="tx1">
                    <a:lumMod val="95000"/>
                  </a:schemeClr>
                </a:solidFill>
                <a:effectLst/>
                <a:uFill>
                  <a:solidFill>
                    <a:srgbClr val="0070C0"/>
                  </a:solidFill>
                </a:uFill>
                <a:latin typeface="Aptos" panose="020B0004020202020204" pitchFamily="34" charset="0"/>
                <a:hlinkClick r:id="rId8">
                  <a:extLst>
                    <a:ext uri="{A12FA001-AC4F-418D-AE19-62706E023703}">
                      <ahyp:hlinkClr xmlns:ahyp="http://schemas.microsoft.com/office/drawing/2018/hyperlinkcolor" val="tx"/>
                    </a:ext>
                  </a:extLst>
                </a:hlinkClick>
              </a:rPr>
              <a:t>ASP.NET MVC  </a:t>
            </a:r>
            <a:r>
              <a:rPr lang="en-US" sz="1400" b="0" i="0" dirty="0">
                <a:solidFill>
                  <a:schemeClr val="tx1">
                    <a:lumMod val="95000"/>
                  </a:schemeClr>
                </a:solidFill>
                <a:effectLst/>
                <a:uFill>
                  <a:solidFill>
                    <a:srgbClr val="0070C0"/>
                  </a:solidFill>
                </a:uFill>
                <a:latin typeface="Aptos" panose="020B0004020202020204" pitchFamily="34" charset="0"/>
              </a:rPr>
              <a:t>    </a:t>
            </a:r>
            <a:r>
              <a:rPr lang="en-US" sz="1400" b="0" i="0" strike="noStrike" dirty="0">
                <a:solidFill>
                  <a:schemeClr val="tx1">
                    <a:lumMod val="95000"/>
                  </a:schemeClr>
                </a:solidFill>
                <a:effectLst/>
                <a:uFill>
                  <a:solidFill>
                    <a:srgbClr val="0070C0"/>
                  </a:solidFill>
                </a:uFill>
                <a:latin typeface="Aptos" panose="020B0004020202020204" pitchFamily="34" charset="0"/>
                <a:hlinkClick r:id="rId9">
                  <a:extLst>
                    <a:ext uri="{A12FA001-AC4F-418D-AE19-62706E023703}">
                      <ahyp:hlinkClr xmlns:ahyp="http://schemas.microsoft.com/office/drawing/2018/hyperlinkcolor" val="tx"/>
                    </a:ext>
                  </a:extLst>
                </a:hlinkClick>
              </a:rPr>
              <a:t>ASP.NET Core</a:t>
            </a:r>
            <a:endParaRPr lang="en-US" sz="1400" b="0" i="0" dirty="0">
              <a:solidFill>
                <a:schemeClr val="tx1">
                  <a:lumMod val="95000"/>
                </a:schemeClr>
              </a:solidFill>
              <a:effectLst/>
              <a:uFill>
                <a:solidFill>
                  <a:srgbClr val="0070C0"/>
                </a:solidFill>
              </a:uFill>
              <a:latin typeface="Aptos" panose="020B0004020202020204" pitchFamily="34" charset="0"/>
            </a:endParaRPr>
          </a:p>
          <a:p>
            <a:pPr algn="l">
              <a:lnSpc>
                <a:spcPct val="150000"/>
              </a:lnSpc>
            </a:pPr>
            <a:r>
              <a:rPr lang="en-US" sz="1400" b="0" i="0"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10">
                  <a:extLst>
                    <a:ext uri="{A12FA001-AC4F-418D-AE19-62706E023703}">
                      <ahyp:hlinkClr xmlns:ahyp="http://schemas.microsoft.com/office/drawing/2018/hyperlinkcolor" val="tx"/>
                    </a:ext>
                  </a:extLst>
                </a:hlinkClick>
              </a:rPr>
              <a:t>WinForms</a:t>
            </a:r>
            <a:r>
              <a:rPr lang="en-US" sz="1400" b="0" i="0" strike="noStrike" dirty="0">
                <a:solidFill>
                  <a:schemeClr val="tx1">
                    <a:lumMod val="95000"/>
                  </a:schemeClr>
                </a:solidFill>
                <a:effectLst/>
                <a:latin typeface="Aptos" panose="020B0004020202020204" pitchFamily="34" charset="0"/>
                <a:hlinkClick r:id="rId10">
                  <a:extLst>
                    <a:ext uri="{A12FA001-AC4F-418D-AE19-62706E023703}">
                      <ahyp:hlinkClr xmlns:ahyp="http://schemas.microsoft.com/office/drawing/2018/hyperlinkcolor" val="tx"/>
                    </a:ext>
                  </a:extLst>
                </a:hlinkClick>
              </a:rPr>
              <a:t> </a:t>
            </a:r>
            <a:r>
              <a:rPr lang="en-US" sz="1400" b="0" i="0" dirty="0">
                <a:solidFill>
                  <a:schemeClr val="tx1">
                    <a:lumMod val="95000"/>
                  </a:schemeClr>
                </a:solidFill>
                <a:effectLst/>
                <a:latin typeface="Aptos" panose="020B0004020202020204" pitchFamily="34" charset="0"/>
              </a:rPr>
              <a:t>     </a:t>
            </a:r>
            <a:r>
              <a:rPr lang="en-US" sz="1400" b="0" i="0" u="sng" dirty="0">
                <a:solidFill>
                  <a:schemeClr val="tx1">
                    <a:lumMod val="95000"/>
                  </a:schemeClr>
                </a:solidFill>
                <a:effectLst/>
                <a:uFill>
                  <a:solidFill>
                    <a:srgbClr val="0070C0"/>
                  </a:solidFill>
                </a:uFill>
                <a:latin typeface="Aptos" panose="020B0004020202020204" pitchFamily="34" charset="0"/>
                <a:hlinkClick r:id="rId7">
                  <a:extLst>
                    <a:ext uri="{A12FA001-AC4F-418D-AE19-62706E023703}">
                      <ahyp:hlinkClr xmlns:ahyp="http://schemas.microsoft.com/office/drawing/2018/hyperlinkcolor" val="tx"/>
                    </a:ext>
                  </a:extLst>
                </a:hlinkClick>
              </a:rPr>
              <a:t>WPF</a:t>
            </a:r>
            <a:r>
              <a:rPr lang="en-US" sz="1400" b="0" i="0" dirty="0">
                <a:solidFill>
                  <a:schemeClr val="tx1">
                    <a:lumMod val="95000"/>
                  </a:schemeClr>
                </a:solidFill>
                <a:effectLst/>
                <a:latin typeface="Aptos" panose="020B0004020202020204" pitchFamily="34" charset="0"/>
              </a:rPr>
              <a:t>       </a:t>
            </a:r>
            <a:r>
              <a:rPr lang="en-US" sz="1400" u="sng" dirty="0">
                <a:solidFill>
                  <a:schemeClr val="tx1">
                    <a:lumMod val="95000"/>
                  </a:schemeClr>
                </a:solidFill>
                <a:uFill>
                  <a:solidFill>
                    <a:srgbClr val="0070C0"/>
                  </a:solidFill>
                </a:uFill>
                <a:latin typeface="Aptos" panose="020B0004020202020204" pitchFamily="34" charset="0"/>
                <a:hlinkClick r:id="rId7">
                  <a:extLst>
                    <a:ext uri="{A12FA001-AC4F-418D-AE19-62706E023703}">
                      <ahyp:hlinkClr xmlns:ahyp="http://schemas.microsoft.com/office/drawing/2018/hyperlinkcolor" val="tx"/>
                    </a:ext>
                  </a:extLst>
                </a:hlinkClick>
              </a:rPr>
              <a:t>WinUI</a:t>
            </a:r>
            <a:r>
              <a:rPr lang="en-US" sz="1400" b="0" i="0" dirty="0">
                <a:solidFill>
                  <a:schemeClr val="tx1">
                    <a:lumMod val="95000"/>
                  </a:schemeClr>
                </a:solidFill>
                <a:effectLst/>
                <a:latin typeface="Aptos" panose="020B0004020202020204" pitchFamily="34" charset="0"/>
              </a:rPr>
              <a:t>       </a:t>
            </a:r>
            <a:r>
              <a:rPr lang="en-US" sz="1400" b="0" i="0" u="sng" dirty="0">
                <a:solidFill>
                  <a:schemeClr val="tx1">
                    <a:lumMod val="95000"/>
                  </a:schemeClr>
                </a:solidFill>
                <a:effectLst/>
                <a:uFill>
                  <a:solidFill>
                    <a:srgbClr val="0070C0"/>
                  </a:solidFill>
                </a:uFill>
                <a:latin typeface="Aptos" panose="020B0004020202020204" pitchFamily="34" charset="0"/>
                <a:hlinkClick r:id="rId7">
                  <a:extLst>
                    <a:ext uri="{A12FA001-AC4F-418D-AE19-62706E023703}">
                      <ahyp:hlinkClr xmlns:ahyp="http://schemas.microsoft.com/office/drawing/2018/hyperlinkcolor" val="tx"/>
                    </a:ext>
                  </a:extLst>
                </a:hlinkClick>
              </a:rPr>
              <a:t>Flutter</a:t>
            </a:r>
            <a:r>
              <a:rPr lang="en-US" sz="1400" b="0" i="0"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7">
                  <a:extLst>
                    <a:ext uri="{A12FA001-AC4F-418D-AE19-62706E023703}">
                      <ahyp:hlinkClr xmlns:ahyp="http://schemas.microsoft.com/office/drawing/2018/hyperlinkcolor" val="tx"/>
                    </a:ext>
                  </a:extLst>
                </a:hlinkClick>
              </a:rPr>
              <a:t>Xamarin</a:t>
            </a:r>
            <a:endParaRPr lang="en-US" sz="1400" b="0" i="0" u="sng" dirty="0">
              <a:solidFill>
                <a:schemeClr val="tx1">
                  <a:lumMod val="95000"/>
                </a:schemeClr>
              </a:solidFill>
              <a:effectLst/>
              <a:uFill>
                <a:solidFill>
                  <a:srgbClr val="0070C0"/>
                </a:solidFill>
              </a:uFill>
              <a:latin typeface="Aptos" panose="020B0004020202020204" pitchFamily="34" charset="0"/>
            </a:endParaRPr>
          </a:p>
          <a:p>
            <a:pPr algn="l"/>
            <a:r>
              <a:rPr lang="en-US" sz="1400" b="0" i="0" dirty="0">
                <a:solidFill>
                  <a:schemeClr val="tx1">
                    <a:lumMod val="95000"/>
                  </a:schemeClr>
                </a:solidFill>
                <a:effectLst/>
                <a:latin typeface="Aptos" panose="020B0004020202020204" pitchFamily="34" charset="0"/>
              </a:rPr>
              <a:t>                   </a:t>
            </a:r>
            <a:r>
              <a:rPr lang="en-US" sz="1400" b="0" i="0" u="sng" dirty="0">
                <a:solidFill>
                  <a:schemeClr val="tx1">
                    <a:lumMod val="95000"/>
                  </a:schemeClr>
                </a:solidFill>
                <a:effectLst/>
                <a:uFill>
                  <a:solidFill>
                    <a:srgbClr val="0070C0"/>
                  </a:solidFill>
                </a:uFill>
                <a:latin typeface="Aptos" panose="020B0004020202020204" pitchFamily="34" charset="0"/>
                <a:hlinkClick r:id="rId11">
                  <a:extLst>
                    <a:ext uri="{A12FA001-AC4F-418D-AE19-62706E023703}">
                      <ahyp:hlinkClr xmlns:ahyp="http://schemas.microsoft.com/office/drawing/2018/hyperlinkcolor" val="tx"/>
                    </a:ext>
                  </a:extLst>
                </a:hlinkClick>
              </a:rPr>
              <a:t>UMP</a:t>
            </a:r>
            <a:r>
              <a:rPr lang="en-US" sz="1400" b="0" i="0"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12">
                  <a:extLst>
                    <a:ext uri="{A12FA001-AC4F-418D-AE19-62706E023703}">
                      <ahyp:hlinkClr xmlns:ahyp="http://schemas.microsoft.com/office/drawing/2018/hyperlinkcolor" val="tx"/>
                    </a:ext>
                  </a:extLst>
                </a:hlinkClick>
              </a:rPr>
              <a:t>.NET MAUI </a:t>
            </a:r>
            <a:r>
              <a:rPr lang="en-US" sz="1400" b="0" i="0" u="sng" strike="noStrike" dirty="0">
                <a:solidFill>
                  <a:schemeClr val="tx1">
                    <a:lumMod val="95000"/>
                  </a:schemeClr>
                </a:solidFill>
                <a:effectLst/>
                <a:uFill>
                  <a:solidFill>
                    <a:srgbClr val="0070C0"/>
                  </a:solidFill>
                </a:uFill>
                <a:latin typeface="Aptos" panose="020B0004020202020204" pitchFamily="34" charset="0"/>
              </a:rPr>
              <a:t>  </a:t>
            </a:r>
            <a:r>
              <a:rPr lang="en-US" sz="1400" b="0" i="0" u="sng" dirty="0">
                <a:solidFill>
                  <a:schemeClr val="tx1">
                    <a:lumMod val="95000"/>
                  </a:schemeClr>
                </a:solidFill>
                <a:effectLst/>
                <a:uFill>
                  <a:solidFill>
                    <a:srgbClr val="0070C0"/>
                  </a:solidFill>
                </a:uFill>
                <a:latin typeface="Aptos" panose="020B0004020202020204" pitchFamily="34" charset="0"/>
              </a:rPr>
              <a:t> </a:t>
            </a:r>
          </a:p>
          <a:p>
            <a:pPr algn="l"/>
            <a:r>
              <a:rPr lang="en-US" sz="1400" b="0" i="0" strike="noStrike"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13">
                  <a:extLst>
                    <a:ext uri="{A12FA001-AC4F-418D-AE19-62706E023703}">
                      <ahyp:hlinkClr xmlns:ahyp="http://schemas.microsoft.com/office/drawing/2018/hyperlinkcolor" val="tx"/>
                    </a:ext>
                  </a:extLst>
                </a:hlinkClick>
              </a:rPr>
              <a:t>Xamarin</a:t>
            </a:r>
            <a:r>
              <a:rPr lang="en-US" sz="1400" b="0" i="0" strike="noStrike" dirty="0">
                <a:solidFill>
                  <a:schemeClr val="tx1">
                    <a:lumMod val="95000"/>
                  </a:schemeClr>
                </a:solidFill>
                <a:effectLst/>
                <a:latin typeface="Aptos" panose="020B0004020202020204" pitchFamily="34" charset="0"/>
                <a:hlinkClick r:id="rId13">
                  <a:extLst>
                    <a:ext uri="{A12FA001-AC4F-418D-AE19-62706E023703}">
                      <ahyp:hlinkClr xmlns:ahyp="http://schemas.microsoft.com/office/drawing/2018/hyperlinkcolor" val="tx"/>
                    </a:ext>
                  </a:extLst>
                </a:hlinkClick>
              </a:rPr>
              <a:t> </a:t>
            </a:r>
            <a:r>
              <a:rPr lang="en-US" sz="1400" b="0" i="0" strike="noStrike"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7">
                  <a:extLst>
                    <a:ext uri="{A12FA001-AC4F-418D-AE19-62706E023703}">
                      <ahyp:hlinkClr xmlns:ahyp="http://schemas.microsoft.com/office/drawing/2018/hyperlinkcolor" val="tx"/>
                    </a:ext>
                  </a:extLst>
                </a:hlinkClick>
              </a:rPr>
              <a:t>Flutter</a:t>
            </a:r>
            <a:r>
              <a:rPr lang="en-US" sz="1400" b="0" i="0" strike="noStrike"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7">
                  <a:extLst>
                    <a:ext uri="{A12FA001-AC4F-418D-AE19-62706E023703}">
                      <ahyp:hlinkClr xmlns:ahyp="http://schemas.microsoft.com/office/drawing/2018/hyperlinkcolor" val="tx"/>
                    </a:ext>
                  </a:extLst>
                </a:hlinkClick>
              </a:rPr>
              <a:t>UMP</a:t>
            </a:r>
            <a:r>
              <a:rPr lang="en-US" sz="1400" b="0" i="0"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2">
                  <a:extLst>
                    <a:ext uri="{A12FA001-AC4F-418D-AE19-62706E023703}">
                      <ahyp:hlinkClr xmlns:ahyp="http://schemas.microsoft.com/office/drawing/2018/hyperlinkcolor" val="tx"/>
                    </a:ext>
                  </a:extLst>
                </a:hlinkClick>
              </a:rPr>
              <a:t>JavaScript</a:t>
            </a:r>
            <a:r>
              <a:rPr lang="en-US" sz="1400" b="0" i="0" strike="noStrike"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12">
                  <a:extLst>
                    <a:ext uri="{A12FA001-AC4F-418D-AE19-62706E023703}">
                      <ahyp:hlinkClr xmlns:ahyp="http://schemas.microsoft.com/office/drawing/2018/hyperlinkcolor" val="tx"/>
                    </a:ext>
                  </a:extLst>
                </a:hlinkClick>
              </a:rPr>
              <a:t>.NET MAUI </a:t>
            </a:r>
            <a:r>
              <a:rPr lang="en-US" sz="1400" b="0" i="0" u="sng" strike="noStrike" dirty="0">
                <a:solidFill>
                  <a:schemeClr val="tx1">
                    <a:lumMod val="95000"/>
                  </a:schemeClr>
                </a:solidFill>
                <a:effectLst/>
                <a:uFill>
                  <a:solidFill>
                    <a:srgbClr val="0070C0"/>
                  </a:solidFill>
                </a:uFill>
                <a:latin typeface="Aptos" panose="020B0004020202020204" pitchFamily="34" charset="0"/>
              </a:rPr>
              <a:t>  </a:t>
            </a:r>
            <a:r>
              <a:rPr lang="en-US" sz="1400" b="0" i="0" u="sng" dirty="0">
                <a:solidFill>
                  <a:schemeClr val="tx1">
                    <a:lumMod val="95000"/>
                  </a:schemeClr>
                </a:solidFill>
                <a:effectLst/>
                <a:uFill>
                  <a:solidFill>
                    <a:srgbClr val="0070C0"/>
                  </a:solidFill>
                </a:uFill>
                <a:latin typeface="Aptos" panose="020B0004020202020204" pitchFamily="34" charset="0"/>
              </a:rPr>
              <a:t> </a:t>
            </a:r>
          </a:p>
          <a:p>
            <a:endParaRPr lang="en-US" b="1" i="0" dirty="0">
              <a:solidFill>
                <a:srgbClr val="1A1A1A"/>
              </a:solidFill>
              <a:effectLst/>
              <a:latin typeface="Aptos" panose="020B0004020202020204" pitchFamily="34" charset="0"/>
            </a:endParaRPr>
          </a:p>
        </p:txBody>
      </p:sp>
      <p:pic>
        <p:nvPicPr>
          <p:cNvPr id="11" name="Graphic 10" descr="World outline">
            <a:extLst>
              <a:ext uri="{FF2B5EF4-FFF2-40B4-BE49-F238E27FC236}">
                <a16:creationId xmlns:a16="http://schemas.microsoft.com/office/drawing/2014/main" id="{29795385-54C6-F9D0-C3EF-8F6BBA1C02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66231" y="4379816"/>
            <a:ext cx="366901" cy="291915"/>
          </a:xfrm>
          <a:prstGeom prst="rect">
            <a:avLst/>
          </a:prstGeom>
        </p:spPr>
      </p:pic>
      <p:cxnSp>
        <p:nvCxnSpPr>
          <p:cNvPr id="13" name="Straight Connector 12">
            <a:extLst>
              <a:ext uri="{FF2B5EF4-FFF2-40B4-BE49-F238E27FC236}">
                <a16:creationId xmlns:a16="http://schemas.microsoft.com/office/drawing/2014/main" id="{B43A5EBF-5410-3CC8-6BAB-233ADB16CC8A}"/>
              </a:ext>
            </a:extLst>
          </p:cNvPr>
          <p:cNvCxnSpPr>
            <a:cxnSpLocks/>
          </p:cNvCxnSpPr>
          <p:nvPr/>
        </p:nvCxnSpPr>
        <p:spPr>
          <a:xfrm>
            <a:off x="721226" y="4365089"/>
            <a:ext cx="0" cy="516791"/>
          </a:xfrm>
          <a:prstGeom prst="line">
            <a:avLst/>
          </a:prstGeom>
          <a:ln>
            <a:solidFill>
              <a:schemeClr val="bg1">
                <a:lumMod val="95000"/>
                <a:lumOff val="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6AB2AB-3F69-DDF6-FB18-FCCCE9E1C494}"/>
              </a:ext>
            </a:extLst>
          </p:cNvPr>
          <p:cNvCxnSpPr>
            <a:cxnSpLocks/>
          </p:cNvCxnSpPr>
          <p:nvPr/>
        </p:nvCxnSpPr>
        <p:spPr>
          <a:xfrm>
            <a:off x="721226" y="5176559"/>
            <a:ext cx="0" cy="503756"/>
          </a:xfrm>
          <a:prstGeom prst="line">
            <a:avLst/>
          </a:prstGeom>
          <a:ln>
            <a:solidFill>
              <a:schemeClr val="bg1">
                <a:lumMod val="95000"/>
                <a:lumOff val="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336E432-591B-1FFD-8E0D-C6402293A187}"/>
              </a:ext>
            </a:extLst>
          </p:cNvPr>
          <p:cNvCxnSpPr>
            <a:cxnSpLocks/>
          </p:cNvCxnSpPr>
          <p:nvPr/>
        </p:nvCxnSpPr>
        <p:spPr>
          <a:xfrm>
            <a:off x="726172" y="5835952"/>
            <a:ext cx="0" cy="273517"/>
          </a:xfrm>
          <a:prstGeom prst="line">
            <a:avLst/>
          </a:prstGeom>
          <a:ln>
            <a:solidFill>
              <a:schemeClr val="bg1">
                <a:lumMod val="95000"/>
                <a:lumOff val="5000"/>
                <a:alpha val="60000"/>
              </a:schemeClr>
            </a:solidFill>
          </a:ln>
        </p:spPr>
        <p:style>
          <a:lnRef idx="1">
            <a:schemeClr val="accent1"/>
          </a:lnRef>
          <a:fillRef idx="0">
            <a:schemeClr val="accent1"/>
          </a:fillRef>
          <a:effectRef idx="0">
            <a:schemeClr val="accent1"/>
          </a:effectRef>
          <a:fontRef idx="minor">
            <a:schemeClr val="tx1"/>
          </a:fontRef>
        </p:style>
      </p:cxnSp>
      <p:pic>
        <p:nvPicPr>
          <p:cNvPr id="23" name="Graphic 22" descr="Computer outline">
            <a:extLst>
              <a:ext uri="{FF2B5EF4-FFF2-40B4-BE49-F238E27FC236}">
                <a16:creationId xmlns:a16="http://schemas.microsoft.com/office/drawing/2014/main" id="{AAD2E811-0861-3B76-5AAF-CEA033DCD67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75427" y="5177034"/>
            <a:ext cx="366902" cy="399110"/>
          </a:xfrm>
          <a:prstGeom prst="rect">
            <a:avLst/>
          </a:prstGeom>
        </p:spPr>
      </p:pic>
      <p:pic>
        <p:nvPicPr>
          <p:cNvPr id="25" name="Graphic 24" descr="Calculator outline">
            <a:extLst>
              <a:ext uri="{FF2B5EF4-FFF2-40B4-BE49-F238E27FC236}">
                <a16:creationId xmlns:a16="http://schemas.microsoft.com/office/drawing/2014/main" id="{BCF47CEF-7311-ED2D-699A-389BE1D15A2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28690" y="5763806"/>
            <a:ext cx="260377" cy="398262"/>
          </a:xfrm>
          <a:prstGeom prst="rect">
            <a:avLst/>
          </a:prstGeom>
        </p:spPr>
      </p:pic>
      <p:pic>
        <p:nvPicPr>
          <p:cNvPr id="8" name="Picture 7">
            <a:extLst>
              <a:ext uri="{FF2B5EF4-FFF2-40B4-BE49-F238E27FC236}">
                <a16:creationId xmlns:a16="http://schemas.microsoft.com/office/drawing/2014/main" id="{2BF0187F-109A-02DB-06FB-FDFDF64846C7}"/>
              </a:ext>
            </a:extLst>
          </p:cNvPr>
          <p:cNvPicPr>
            <a:picLocks noChangeAspect="1"/>
          </p:cNvPicPr>
          <p:nvPr/>
        </p:nvPicPr>
        <p:blipFill>
          <a:blip r:embed="rId20"/>
          <a:stretch>
            <a:fillRect/>
          </a:stretch>
        </p:blipFill>
        <p:spPr>
          <a:xfrm>
            <a:off x="2713804" y="4433491"/>
            <a:ext cx="48772" cy="60965"/>
          </a:xfrm>
          <a:prstGeom prst="rect">
            <a:avLst/>
          </a:prstGeom>
        </p:spPr>
      </p:pic>
      <p:pic>
        <p:nvPicPr>
          <p:cNvPr id="9" name="Picture 8">
            <a:extLst>
              <a:ext uri="{FF2B5EF4-FFF2-40B4-BE49-F238E27FC236}">
                <a16:creationId xmlns:a16="http://schemas.microsoft.com/office/drawing/2014/main" id="{10DD24F2-A848-4D6D-7303-68BAC5C4EDF6}"/>
              </a:ext>
            </a:extLst>
          </p:cNvPr>
          <p:cNvPicPr>
            <a:picLocks noChangeAspect="1"/>
          </p:cNvPicPr>
          <p:nvPr/>
        </p:nvPicPr>
        <p:blipFill>
          <a:blip r:embed="rId20"/>
          <a:stretch>
            <a:fillRect/>
          </a:stretch>
        </p:blipFill>
        <p:spPr>
          <a:xfrm>
            <a:off x="3425262" y="4433491"/>
            <a:ext cx="48772" cy="60965"/>
          </a:xfrm>
          <a:prstGeom prst="rect">
            <a:avLst/>
          </a:prstGeom>
        </p:spPr>
      </p:pic>
      <p:pic>
        <p:nvPicPr>
          <p:cNvPr id="10" name="Picture 9">
            <a:extLst>
              <a:ext uri="{FF2B5EF4-FFF2-40B4-BE49-F238E27FC236}">
                <a16:creationId xmlns:a16="http://schemas.microsoft.com/office/drawing/2014/main" id="{1BEEFE21-2337-704A-C979-0B6D8E8D8B78}"/>
              </a:ext>
            </a:extLst>
          </p:cNvPr>
          <p:cNvPicPr>
            <a:picLocks noChangeAspect="1"/>
          </p:cNvPicPr>
          <p:nvPr/>
        </p:nvPicPr>
        <p:blipFill>
          <a:blip r:embed="rId20"/>
          <a:stretch>
            <a:fillRect/>
          </a:stretch>
        </p:blipFill>
        <p:spPr>
          <a:xfrm>
            <a:off x="868650" y="4741077"/>
            <a:ext cx="48772" cy="60965"/>
          </a:xfrm>
          <a:prstGeom prst="rect">
            <a:avLst/>
          </a:prstGeom>
        </p:spPr>
      </p:pic>
      <p:pic>
        <p:nvPicPr>
          <p:cNvPr id="12" name="Picture 11">
            <a:extLst>
              <a:ext uri="{FF2B5EF4-FFF2-40B4-BE49-F238E27FC236}">
                <a16:creationId xmlns:a16="http://schemas.microsoft.com/office/drawing/2014/main" id="{46FB4999-E286-E45C-7723-C9179C37634B}"/>
              </a:ext>
            </a:extLst>
          </p:cNvPr>
          <p:cNvPicPr>
            <a:picLocks noChangeAspect="1"/>
          </p:cNvPicPr>
          <p:nvPr/>
        </p:nvPicPr>
        <p:blipFill>
          <a:blip r:embed="rId20"/>
          <a:stretch>
            <a:fillRect/>
          </a:stretch>
        </p:blipFill>
        <p:spPr>
          <a:xfrm>
            <a:off x="2833893" y="4771559"/>
            <a:ext cx="48772" cy="60965"/>
          </a:xfrm>
          <a:prstGeom prst="rect">
            <a:avLst/>
          </a:prstGeom>
        </p:spPr>
      </p:pic>
      <p:pic>
        <p:nvPicPr>
          <p:cNvPr id="14" name="Picture 13">
            <a:extLst>
              <a:ext uri="{FF2B5EF4-FFF2-40B4-BE49-F238E27FC236}">
                <a16:creationId xmlns:a16="http://schemas.microsoft.com/office/drawing/2014/main" id="{B2557C7A-2BD7-9140-EE10-53337127ECE7}"/>
              </a:ext>
            </a:extLst>
          </p:cNvPr>
          <p:cNvPicPr>
            <a:picLocks noChangeAspect="1"/>
          </p:cNvPicPr>
          <p:nvPr/>
        </p:nvPicPr>
        <p:blipFill>
          <a:blip r:embed="rId20"/>
          <a:stretch>
            <a:fillRect/>
          </a:stretch>
        </p:blipFill>
        <p:spPr>
          <a:xfrm>
            <a:off x="862095" y="5187862"/>
            <a:ext cx="48772" cy="60965"/>
          </a:xfrm>
          <a:prstGeom prst="rect">
            <a:avLst/>
          </a:prstGeom>
        </p:spPr>
      </p:pic>
      <p:pic>
        <p:nvPicPr>
          <p:cNvPr id="15" name="Picture 14">
            <a:extLst>
              <a:ext uri="{FF2B5EF4-FFF2-40B4-BE49-F238E27FC236}">
                <a16:creationId xmlns:a16="http://schemas.microsoft.com/office/drawing/2014/main" id="{DCDFA9A3-F461-53CF-4F54-2F1FD045A8EC}"/>
              </a:ext>
            </a:extLst>
          </p:cNvPr>
          <p:cNvPicPr>
            <a:picLocks noChangeAspect="1"/>
          </p:cNvPicPr>
          <p:nvPr/>
        </p:nvPicPr>
        <p:blipFill>
          <a:blip r:embed="rId20"/>
          <a:stretch>
            <a:fillRect/>
          </a:stretch>
        </p:blipFill>
        <p:spPr>
          <a:xfrm>
            <a:off x="1892162" y="5187861"/>
            <a:ext cx="48772" cy="60965"/>
          </a:xfrm>
          <a:prstGeom prst="rect">
            <a:avLst/>
          </a:prstGeom>
        </p:spPr>
      </p:pic>
      <p:pic>
        <p:nvPicPr>
          <p:cNvPr id="16" name="Picture 15">
            <a:extLst>
              <a:ext uri="{FF2B5EF4-FFF2-40B4-BE49-F238E27FC236}">
                <a16:creationId xmlns:a16="http://schemas.microsoft.com/office/drawing/2014/main" id="{277CE8E8-F807-6C1C-EB6A-885E437FB3EF}"/>
              </a:ext>
            </a:extLst>
          </p:cNvPr>
          <p:cNvPicPr>
            <a:picLocks noChangeAspect="1"/>
          </p:cNvPicPr>
          <p:nvPr/>
        </p:nvPicPr>
        <p:blipFill>
          <a:blip r:embed="rId20"/>
          <a:stretch>
            <a:fillRect/>
          </a:stretch>
        </p:blipFill>
        <p:spPr>
          <a:xfrm>
            <a:off x="2503757" y="5187861"/>
            <a:ext cx="48772" cy="60965"/>
          </a:xfrm>
          <a:prstGeom prst="rect">
            <a:avLst/>
          </a:prstGeom>
        </p:spPr>
      </p:pic>
      <p:pic>
        <p:nvPicPr>
          <p:cNvPr id="17" name="Picture 16">
            <a:extLst>
              <a:ext uri="{FF2B5EF4-FFF2-40B4-BE49-F238E27FC236}">
                <a16:creationId xmlns:a16="http://schemas.microsoft.com/office/drawing/2014/main" id="{FAF4EFFB-BF70-32B7-D510-A20FE9079475}"/>
              </a:ext>
            </a:extLst>
          </p:cNvPr>
          <p:cNvPicPr>
            <a:picLocks noChangeAspect="1"/>
          </p:cNvPicPr>
          <p:nvPr/>
        </p:nvPicPr>
        <p:blipFill>
          <a:blip r:embed="rId20"/>
          <a:stretch>
            <a:fillRect/>
          </a:stretch>
        </p:blipFill>
        <p:spPr>
          <a:xfrm>
            <a:off x="3241281" y="5187861"/>
            <a:ext cx="48772" cy="60965"/>
          </a:xfrm>
          <a:prstGeom prst="rect">
            <a:avLst/>
          </a:prstGeom>
        </p:spPr>
      </p:pic>
      <p:pic>
        <p:nvPicPr>
          <p:cNvPr id="18" name="Picture 17">
            <a:extLst>
              <a:ext uri="{FF2B5EF4-FFF2-40B4-BE49-F238E27FC236}">
                <a16:creationId xmlns:a16="http://schemas.microsoft.com/office/drawing/2014/main" id="{F2186841-6C93-6D10-A92D-32F3B9F95816}"/>
              </a:ext>
            </a:extLst>
          </p:cNvPr>
          <p:cNvPicPr>
            <a:picLocks noChangeAspect="1"/>
          </p:cNvPicPr>
          <p:nvPr/>
        </p:nvPicPr>
        <p:blipFill>
          <a:blip r:embed="rId20"/>
          <a:stretch>
            <a:fillRect/>
          </a:stretch>
        </p:blipFill>
        <p:spPr>
          <a:xfrm>
            <a:off x="3978805" y="5187861"/>
            <a:ext cx="48772" cy="60965"/>
          </a:xfrm>
          <a:prstGeom prst="rect">
            <a:avLst/>
          </a:prstGeom>
        </p:spPr>
      </p:pic>
      <p:pic>
        <p:nvPicPr>
          <p:cNvPr id="19" name="Picture 18">
            <a:extLst>
              <a:ext uri="{FF2B5EF4-FFF2-40B4-BE49-F238E27FC236}">
                <a16:creationId xmlns:a16="http://schemas.microsoft.com/office/drawing/2014/main" id="{733CE20E-407C-BE74-EA70-983643D8693E}"/>
              </a:ext>
            </a:extLst>
          </p:cNvPr>
          <p:cNvPicPr>
            <a:picLocks noChangeAspect="1"/>
          </p:cNvPicPr>
          <p:nvPr/>
        </p:nvPicPr>
        <p:blipFill>
          <a:blip r:embed="rId20"/>
          <a:stretch>
            <a:fillRect/>
          </a:stretch>
        </p:blipFill>
        <p:spPr>
          <a:xfrm>
            <a:off x="868650" y="5911746"/>
            <a:ext cx="48772" cy="60965"/>
          </a:xfrm>
          <a:prstGeom prst="rect">
            <a:avLst/>
          </a:prstGeom>
        </p:spPr>
      </p:pic>
      <p:pic>
        <p:nvPicPr>
          <p:cNvPr id="22" name="Picture 21">
            <a:extLst>
              <a:ext uri="{FF2B5EF4-FFF2-40B4-BE49-F238E27FC236}">
                <a16:creationId xmlns:a16="http://schemas.microsoft.com/office/drawing/2014/main" id="{64F31A24-0913-CFDB-D87F-451E2FA1FE2B}"/>
              </a:ext>
            </a:extLst>
          </p:cNvPr>
          <p:cNvPicPr>
            <a:picLocks noChangeAspect="1"/>
          </p:cNvPicPr>
          <p:nvPr/>
        </p:nvPicPr>
        <p:blipFill>
          <a:blip r:embed="rId20"/>
          <a:stretch>
            <a:fillRect/>
          </a:stretch>
        </p:blipFill>
        <p:spPr>
          <a:xfrm>
            <a:off x="1581471" y="4755805"/>
            <a:ext cx="48772" cy="60965"/>
          </a:xfrm>
          <a:prstGeom prst="rect">
            <a:avLst/>
          </a:prstGeom>
        </p:spPr>
      </p:pic>
      <p:pic>
        <p:nvPicPr>
          <p:cNvPr id="31" name="Picture 30">
            <a:extLst>
              <a:ext uri="{FF2B5EF4-FFF2-40B4-BE49-F238E27FC236}">
                <a16:creationId xmlns:a16="http://schemas.microsoft.com/office/drawing/2014/main" id="{D10180D4-9EF9-11E2-95F8-A8F00B755288}"/>
              </a:ext>
            </a:extLst>
          </p:cNvPr>
          <p:cNvPicPr>
            <a:picLocks noChangeAspect="1"/>
          </p:cNvPicPr>
          <p:nvPr/>
        </p:nvPicPr>
        <p:blipFill>
          <a:blip r:embed="rId20"/>
          <a:stretch>
            <a:fillRect/>
          </a:stretch>
        </p:blipFill>
        <p:spPr>
          <a:xfrm>
            <a:off x="850361" y="4433495"/>
            <a:ext cx="48772" cy="60965"/>
          </a:xfrm>
          <a:prstGeom prst="rect">
            <a:avLst/>
          </a:prstGeom>
        </p:spPr>
      </p:pic>
      <p:pic>
        <p:nvPicPr>
          <p:cNvPr id="32" name="Picture 31">
            <a:extLst>
              <a:ext uri="{FF2B5EF4-FFF2-40B4-BE49-F238E27FC236}">
                <a16:creationId xmlns:a16="http://schemas.microsoft.com/office/drawing/2014/main" id="{27F9507C-30AD-B7D0-0E47-47CF5AB5F208}"/>
              </a:ext>
            </a:extLst>
          </p:cNvPr>
          <p:cNvPicPr>
            <a:picLocks noChangeAspect="1"/>
          </p:cNvPicPr>
          <p:nvPr/>
        </p:nvPicPr>
        <p:blipFill>
          <a:blip r:embed="rId20"/>
          <a:stretch>
            <a:fillRect/>
          </a:stretch>
        </p:blipFill>
        <p:spPr>
          <a:xfrm>
            <a:off x="1904418" y="4433491"/>
            <a:ext cx="48772" cy="60965"/>
          </a:xfrm>
          <a:prstGeom prst="rect">
            <a:avLst/>
          </a:prstGeom>
        </p:spPr>
      </p:pic>
      <p:pic>
        <p:nvPicPr>
          <p:cNvPr id="33" name="Picture 32">
            <a:extLst>
              <a:ext uri="{FF2B5EF4-FFF2-40B4-BE49-F238E27FC236}">
                <a16:creationId xmlns:a16="http://schemas.microsoft.com/office/drawing/2014/main" id="{58448F94-E3A8-436B-5073-C7C042AEC218}"/>
              </a:ext>
            </a:extLst>
          </p:cNvPr>
          <p:cNvPicPr>
            <a:picLocks noChangeAspect="1"/>
          </p:cNvPicPr>
          <p:nvPr/>
        </p:nvPicPr>
        <p:blipFill>
          <a:blip r:embed="rId20"/>
          <a:stretch>
            <a:fillRect/>
          </a:stretch>
        </p:blipFill>
        <p:spPr>
          <a:xfrm>
            <a:off x="3978805" y="4433490"/>
            <a:ext cx="48772" cy="60965"/>
          </a:xfrm>
          <a:prstGeom prst="rect">
            <a:avLst/>
          </a:prstGeom>
        </p:spPr>
      </p:pic>
      <p:pic>
        <p:nvPicPr>
          <p:cNvPr id="34" name="Picture 33">
            <a:extLst>
              <a:ext uri="{FF2B5EF4-FFF2-40B4-BE49-F238E27FC236}">
                <a16:creationId xmlns:a16="http://schemas.microsoft.com/office/drawing/2014/main" id="{6F48B51C-44CB-16FF-3C92-387EC69275CB}"/>
              </a:ext>
            </a:extLst>
          </p:cNvPr>
          <p:cNvPicPr>
            <a:picLocks noChangeAspect="1"/>
          </p:cNvPicPr>
          <p:nvPr/>
        </p:nvPicPr>
        <p:blipFill>
          <a:blip r:embed="rId20"/>
          <a:stretch>
            <a:fillRect/>
          </a:stretch>
        </p:blipFill>
        <p:spPr>
          <a:xfrm>
            <a:off x="862095" y="5576145"/>
            <a:ext cx="48772" cy="60965"/>
          </a:xfrm>
          <a:prstGeom prst="rect">
            <a:avLst/>
          </a:prstGeom>
        </p:spPr>
      </p:pic>
      <p:pic>
        <p:nvPicPr>
          <p:cNvPr id="35" name="Picture 34">
            <a:extLst>
              <a:ext uri="{FF2B5EF4-FFF2-40B4-BE49-F238E27FC236}">
                <a16:creationId xmlns:a16="http://schemas.microsoft.com/office/drawing/2014/main" id="{570758A1-1284-DC66-C0A7-64AB7E6CB8C0}"/>
              </a:ext>
            </a:extLst>
          </p:cNvPr>
          <p:cNvPicPr>
            <a:picLocks noChangeAspect="1"/>
          </p:cNvPicPr>
          <p:nvPr/>
        </p:nvPicPr>
        <p:blipFill>
          <a:blip r:embed="rId20"/>
          <a:stretch>
            <a:fillRect/>
          </a:stretch>
        </p:blipFill>
        <p:spPr>
          <a:xfrm>
            <a:off x="1441215" y="5576144"/>
            <a:ext cx="48772" cy="60965"/>
          </a:xfrm>
          <a:prstGeom prst="rect">
            <a:avLst/>
          </a:prstGeom>
        </p:spPr>
      </p:pic>
      <p:pic>
        <p:nvPicPr>
          <p:cNvPr id="38" name="Picture 37">
            <a:extLst>
              <a:ext uri="{FF2B5EF4-FFF2-40B4-BE49-F238E27FC236}">
                <a16:creationId xmlns:a16="http://schemas.microsoft.com/office/drawing/2014/main" id="{70B6F997-B027-3831-867C-2323A36EB82B}"/>
              </a:ext>
            </a:extLst>
          </p:cNvPr>
          <p:cNvPicPr>
            <a:picLocks noChangeAspect="1"/>
          </p:cNvPicPr>
          <p:nvPr/>
        </p:nvPicPr>
        <p:blipFill>
          <a:blip r:embed="rId20"/>
          <a:stretch>
            <a:fillRect/>
          </a:stretch>
        </p:blipFill>
        <p:spPr>
          <a:xfrm>
            <a:off x="1757650" y="5911746"/>
            <a:ext cx="48772" cy="60965"/>
          </a:xfrm>
          <a:prstGeom prst="rect">
            <a:avLst/>
          </a:prstGeom>
        </p:spPr>
      </p:pic>
      <p:pic>
        <p:nvPicPr>
          <p:cNvPr id="40" name="Picture 39">
            <a:extLst>
              <a:ext uri="{FF2B5EF4-FFF2-40B4-BE49-F238E27FC236}">
                <a16:creationId xmlns:a16="http://schemas.microsoft.com/office/drawing/2014/main" id="{971A8A61-634A-6DCD-1163-98F7B920E19D}"/>
              </a:ext>
            </a:extLst>
          </p:cNvPr>
          <p:cNvPicPr>
            <a:picLocks noChangeAspect="1"/>
          </p:cNvPicPr>
          <p:nvPr/>
        </p:nvPicPr>
        <p:blipFill>
          <a:blip r:embed="rId20"/>
          <a:stretch>
            <a:fillRect/>
          </a:stretch>
        </p:blipFill>
        <p:spPr>
          <a:xfrm>
            <a:off x="2454985" y="5912643"/>
            <a:ext cx="48772" cy="60965"/>
          </a:xfrm>
          <a:prstGeom prst="rect">
            <a:avLst/>
          </a:prstGeom>
        </p:spPr>
      </p:pic>
      <p:pic>
        <p:nvPicPr>
          <p:cNvPr id="41" name="Picture 40">
            <a:extLst>
              <a:ext uri="{FF2B5EF4-FFF2-40B4-BE49-F238E27FC236}">
                <a16:creationId xmlns:a16="http://schemas.microsoft.com/office/drawing/2014/main" id="{D1C5235B-3179-0E7D-C5B2-B437B02C98A3}"/>
              </a:ext>
            </a:extLst>
          </p:cNvPr>
          <p:cNvPicPr>
            <a:picLocks noChangeAspect="1"/>
          </p:cNvPicPr>
          <p:nvPr/>
        </p:nvPicPr>
        <p:blipFill>
          <a:blip r:embed="rId20"/>
          <a:stretch>
            <a:fillRect/>
          </a:stretch>
        </p:blipFill>
        <p:spPr>
          <a:xfrm>
            <a:off x="2985102" y="5911746"/>
            <a:ext cx="48772" cy="60965"/>
          </a:xfrm>
          <a:prstGeom prst="rect">
            <a:avLst/>
          </a:prstGeom>
        </p:spPr>
      </p:pic>
      <p:pic>
        <p:nvPicPr>
          <p:cNvPr id="42" name="Picture 41">
            <a:extLst>
              <a:ext uri="{FF2B5EF4-FFF2-40B4-BE49-F238E27FC236}">
                <a16:creationId xmlns:a16="http://schemas.microsoft.com/office/drawing/2014/main" id="{A8C38AD2-63A2-605E-0EC2-ABDB387D8E5D}"/>
              </a:ext>
            </a:extLst>
          </p:cNvPr>
          <p:cNvPicPr>
            <a:picLocks noChangeAspect="1"/>
          </p:cNvPicPr>
          <p:nvPr/>
        </p:nvPicPr>
        <p:blipFill>
          <a:blip r:embed="rId20"/>
          <a:stretch>
            <a:fillRect/>
          </a:stretch>
        </p:blipFill>
        <p:spPr>
          <a:xfrm>
            <a:off x="3930033" y="5911746"/>
            <a:ext cx="48772" cy="60965"/>
          </a:xfrm>
          <a:prstGeom prst="rect">
            <a:avLst/>
          </a:prstGeom>
        </p:spPr>
      </p:pic>
      <p:pic>
        <p:nvPicPr>
          <p:cNvPr id="7" name="Picture Placeholder 6">
            <a:extLst>
              <a:ext uri="{FF2B5EF4-FFF2-40B4-BE49-F238E27FC236}">
                <a16:creationId xmlns:a16="http://schemas.microsoft.com/office/drawing/2014/main" id="{4A14AED1-7E37-5052-6C28-EA511F0D0F16}"/>
              </a:ext>
            </a:extLst>
          </p:cNvPr>
          <p:cNvPicPr>
            <a:picLocks noGrp="1" noChangeAspect="1"/>
          </p:cNvPicPr>
          <p:nvPr>
            <p:ph type="pic" idx="1"/>
          </p:nvPr>
        </p:nvPicPr>
        <p:blipFill rotWithShape="1">
          <a:blip r:embed="rId21"/>
          <a:srcRect l="3285" t="3489" r="194" b="4350"/>
          <a:stretch/>
        </p:blipFill>
        <p:spPr>
          <a:xfrm>
            <a:off x="6787224" y="1423447"/>
            <a:ext cx="5200174" cy="4213662"/>
          </a:xfrm>
          <a:prstGeom prst="rect">
            <a:avLst/>
          </a:prstGeom>
        </p:spPr>
      </p:pic>
    </p:spTree>
    <p:extLst>
      <p:ext uri="{BB962C8B-B14F-4D97-AF65-F5344CB8AC3E}">
        <p14:creationId xmlns:p14="http://schemas.microsoft.com/office/powerpoint/2010/main" val="1687660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3271-FAE3-3A5D-99AD-4001640B8026}"/>
              </a:ext>
            </a:extLst>
          </p:cNvPr>
          <p:cNvSpPr>
            <a:spLocks noGrp="1"/>
          </p:cNvSpPr>
          <p:nvPr>
            <p:ph type="title"/>
          </p:nvPr>
        </p:nvSpPr>
        <p:spPr>
          <a:xfrm>
            <a:off x="204601" y="425823"/>
            <a:ext cx="6019800" cy="936660"/>
          </a:xfrm>
        </p:spPr>
        <p:txBody>
          <a:bodyPr/>
          <a:lstStyle/>
          <a:p>
            <a:r>
              <a:rPr lang="en-US" b="1" cap="none" dirty="0">
                <a:solidFill>
                  <a:schemeClr val="bg1"/>
                </a:solidFill>
                <a:latin typeface="Aptos" panose="020B0004020202020204" pitchFamily="34" charset="0"/>
              </a:rPr>
              <a:t>List View</a:t>
            </a:r>
            <a:endParaRPr lang="en-US" b="1" dirty="0">
              <a:solidFill>
                <a:schemeClr val="bg1"/>
              </a:solidFill>
              <a:latin typeface="Aptos" panose="020B0004020202020204" pitchFamily="34" charset="0"/>
            </a:endParaRPr>
          </a:p>
        </p:txBody>
      </p:sp>
      <p:sp>
        <p:nvSpPr>
          <p:cNvPr id="4" name="Text Placeholder 3">
            <a:extLst>
              <a:ext uri="{FF2B5EF4-FFF2-40B4-BE49-F238E27FC236}">
                <a16:creationId xmlns:a16="http://schemas.microsoft.com/office/drawing/2014/main" id="{D00CA2E3-8077-AB00-BBE0-7AC5D91974A6}"/>
              </a:ext>
            </a:extLst>
          </p:cNvPr>
          <p:cNvSpPr>
            <a:spLocks noGrp="1"/>
          </p:cNvSpPr>
          <p:nvPr>
            <p:ph type="body" sz="half" idx="2"/>
          </p:nvPr>
        </p:nvSpPr>
        <p:spPr>
          <a:xfrm>
            <a:off x="204600" y="1423448"/>
            <a:ext cx="6431870" cy="5008729"/>
          </a:xfrm>
        </p:spPr>
        <p:txBody>
          <a:bodyPr>
            <a:normAutofit/>
          </a:bodyPr>
          <a:lstStyle/>
          <a:p>
            <a:r>
              <a:rPr lang="en-US" dirty="0">
                <a:solidFill>
                  <a:srgbClr val="1A1A1A"/>
                </a:solidFill>
                <a:latin typeface="Aptos" panose="020B0004020202020204" pitchFamily="34" charset="0"/>
              </a:rPr>
              <a:t>T</a:t>
            </a:r>
            <a:r>
              <a:rPr lang="en-US" b="0" i="0" dirty="0">
                <a:solidFill>
                  <a:srgbClr val="1A1A1A"/>
                </a:solidFill>
                <a:effectLst/>
                <a:latin typeface="Aptos" panose="020B0004020202020204" pitchFamily="34" charset="0"/>
              </a:rPr>
              <a:t>he List View renders a set of data items with UI views or custom templates. It has many features like grouping, sorting, filtering, paging, swiping, multiple selection, drag and drop, and different layout types. The List View control has been optimized to work with large amounts of data</a:t>
            </a:r>
          </a:p>
          <a:p>
            <a:endParaRPr lang="en-US" dirty="0">
              <a:solidFill>
                <a:srgbClr val="1A1A1A"/>
              </a:solidFill>
              <a:latin typeface="Apotas"/>
            </a:endParaRPr>
          </a:p>
          <a:p>
            <a:endParaRPr lang="en-US" dirty="0">
              <a:solidFill>
                <a:srgbClr val="1A1A1A"/>
              </a:solidFill>
              <a:latin typeface="Apotas"/>
            </a:endParaRPr>
          </a:p>
          <a:p>
            <a:r>
              <a:rPr lang="en-US" i="0" dirty="0">
                <a:solidFill>
                  <a:schemeClr val="bg1">
                    <a:lumMod val="95000"/>
                    <a:lumOff val="5000"/>
                  </a:schemeClr>
                </a:solidFill>
                <a:effectLst/>
                <a:latin typeface="Apotas"/>
              </a:rPr>
              <a:t>SUPPORTED PLATFORMS</a:t>
            </a:r>
          </a:p>
          <a:p>
            <a:pPr algn="l">
              <a:lnSpc>
                <a:spcPct val="150000"/>
              </a:lnSpc>
            </a:pPr>
            <a:r>
              <a:rPr lang="en-US" b="0" i="0" dirty="0">
                <a:solidFill>
                  <a:schemeClr val="tx1">
                    <a:lumMod val="95000"/>
                  </a:schemeClr>
                </a:solidFill>
                <a:effectLst/>
                <a:uFill>
                  <a:solidFill>
                    <a:srgbClr val="0070C0"/>
                  </a:solidFill>
                </a:uFill>
                <a:latin typeface="Open Sans" panose="020B0606030504020204" pitchFamily="34" charset="0"/>
              </a:rPr>
              <a:t>            </a:t>
            </a:r>
            <a:r>
              <a:rPr lang="en-US" sz="1400" u="sng" dirty="0">
                <a:solidFill>
                  <a:schemeClr val="tx1">
                    <a:lumMod val="95000"/>
                  </a:schemeClr>
                </a:solidFill>
                <a:uFill>
                  <a:solidFill>
                    <a:srgbClr val="0070C0"/>
                  </a:solidFill>
                </a:uFill>
                <a:latin typeface="Aptos" panose="020B0004020202020204" pitchFamily="34" charset="0"/>
                <a:hlinkClick r:id="rId2">
                  <a:extLst>
                    <a:ext uri="{A12FA001-AC4F-418D-AE19-62706E023703}">
                      <ahyp:hlinkClr xmlns:ahyp="http://schemas.microsoft.com/office/drawing/2018/hyperlinkcolor" val="tx"/>
                    </a:ext>
                  </a:extLst>
                </a:hlinkClick>
              </a:rPr>
              <a:t>JavaScript</a:t>
            </a:r>
            <a:r>
              <a:rPr lang="en-US" sz="1400" b="0" i="0" strike="noStrike" dirty="0">
                <a:solidFill>
                  <a:schemeClr val="tx1">
                    <a:lumMod val="95000"/>
                  </a:schemeClr>
                </a:solidFill>
                <a:effectLst/>
                <a:uFill>
                  <a:solidFill>
                    <a:srgbClr val="0070C0"/>
                  </a:solidFill>
                </a:uFill>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3">
                  <a:extLst>
                    <a:ext uri="{A12FA001-AC4F-418D-AE19-62706E023703}">
                      <ahyp:hlinkClr xmlns:ahyp="http://schemas.microsoft.com/office/drawing/2018/hyperlinkcolor" val="tx"/>
                    </a:ext>
                  </a:extLst>
                </a:hlinkClick>
              </a:rPr>
              <a:t>Angular</a:t>
            </a:r>
            <a:r>
              <a:rPr lang="en-US" sz="1400" b="0" i="0" strike="noStrike" dirty="0">
                <a:solidFill>
                  <a:schemeClr val="tx1">
                    <a:lumMod val="95000"/>
                  </a:schemeClr>
                </a:solidFill>
                <a:effectLst/>
                <a:uFill>
                  <a:solidFill>
                    <a:srgbClr val="0070C0"/>
                  </a:solidFill>
                </a:uFill>
                <a:latin typeface="Aptos" panose="020B0004020202020204" pitchFamily="34" charset="0"/>
                <a:hlinkClick r:id="rId3">
                  <a:extLst>
                    <a:ext uri="{A12FA001-AC4F-418D-AE19-62706E023703}">
                      <ahyp:hlinkClr xmlns:ahyp="http://schemas.microsoft.com/office/drawing/2018/hyperlinkcolor" val="tx"/>
                    </a:ext>
                  </a:extLst>
                </a:hlinkClick>
              </a:rPr>
              <a:t> </a:t>
            </a:r>
            <a:r>
              <a:rPr lang="en-US" sz="1400" b="0" i="0" dirty="0">
                <a:solidFill>
                  <a:schemeClr val="tx1">
                    <a:lumMod val="95000"/>
                  </a:schemeClr>
                </a:solidFill>
                <a:effectLst/>
                <a:uFill>
                  <a:solidFill>
                    <a:srgbClr val="0070C0"/>
                  </a:solidFill>
                </a:uFill>
                <a:latin typeface="Aptos" panose="020B0004020202020204" pitchFamily="34" charset="0"/>
              </a:rPr>
              <a:t>     </a:t>
            </a:r>
            <a:r>
              <a:rPr lang="en-US" sz="1400" u="sng" dirty="0">
                <a:solidFill>
                  <a:schemeClr val="tx1">
                    <a:lumMod val="95000"/>
                  </a:schemeClr>
                </a:solidFill>
                <a:uFill>
                  <a:solidFill>
                    <a:srgbClr val="0070C0"/>
                  </a:solidFill>
                </a:uFill>
                <a:latin typeface="Aptos" panose="020B0004020202020204" pitchFamily="34" charset="0"/>
                <a:hlinkClick r:id="rId4">
                  <a:extLst>
                    <a:ext uri="{A12FA001-AC4F-418D-AE19-62706E023703}">
                      <ahyp:hlinkClr xmlns:ahyp="http://schemas.microsoft.com/office/drawing/2018/hyperlinkcolor" val="tx"/>
                    </a:ext>
                  </a:extLst>
                </a:hlinkClick>
              </a:rPr>
              <a:t>React</a:t>
            </a:r>
            <a:r>
              <a:rPr lang="en-US" sz="1400" dirty="0">
                <a:solidFill>
                  <a:schemeClr val="tx1">
                    <a:lumMod val="95000"/>
                  </a:schemeClr>
                </a:solidFill>
                <a:uFill>
                  <a:solidFill>
                    <a:srgbClr val="0070C0"/>
                  </a:solidFill>
                </a:uFill>
                <a:latin typeface="Aptos" panose="020B0004020202020204" pitchFamily="34" charset="0"/>
                <a:hlinkClick r:id="rId4">
                  <a:extLst>
                    <a:ext uri="{A12FA001-AC4F-418D-AE19-62706E023703}">
                      <ahyp:hlinkClr xmlns:ahyp="http://schemas.microsoft.com/office/drawing/2018/hyperlinkcolor" val="tx"/>
                    </a:ext>
                  </a:extLst>
                </a:hlinkClick>
              </a:rPr>
              <a:t>  </a:t>
            </a:r>
            <a:r>
              <a:rPr lang="en-US" sz="1400" dirty="0">
                <a:solidFill>
                  <a:schemeClr val="tx1">
                    <a:lumMod val="95000"/>
                  </a:schemeClr>
                </a:solidFill>
                <a:uFill>
                  <a:solidFill>
                    <a:srgbClr val="0070C0"/>
                  </a:solidFill>
                </a:uFill>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5">
                  <a:extLst>
                    <a:ext uri="{A12FA001-AC4F-418D-AE19-62706E023703}">
                      <ahyp:hlinkClr xmlns:ahyp="http://schemas.microsoft.com/office/drawing/2018/hyperlinkcolor" val="tx"/>
                    </a:ext>
                  </a:extLst>
                </a:hlinkClick>
              </a:rPr>
              <a:t>Vue</a:t>
            </a:r>
            <a:r>
              <a:rPr lang="en-US" sz="1400" b="0" i="0" strike="noStrike" dirty="0">
                <a:solidFill>
                  <a:schemeClr val="tx1">
                    <a:lumMod val="95000"/>
                  </a:schemeClr>
                </a:solidFill>
                <a:effectLst/>
                <a:uFill>
                  <a:solidFill>
                    <a:srgbClr val="0070C0"/>
                  </a:solidFill>
                </a:uFill>
                <a:latin typeface="Aptos" panose="020B0004020202020204" pitchFamily="34" charset="0"/>
                <a:hlinkClick r:id="rId5">
                  <a:extLst>
                    <a:ext uri="{A12FA001-AC4F-418D-AE19-62706E023703}">
                      <ahyp:hlinkClr xmlns:ahyp="http://schemas.microsoft.com/office/drawing/2018/hyperlinkcolor" val="tx"/>
                    </a:ext>
                  </a:extLst>
                </a:hlinkClick>
              </a:rPr>
              <a:t> </a:t>
            </a:r>
            <a:r>
              <a:rPr lang="en-US" sz="1400" b="0" i="0" strike="noStrike" dirty="0">
                <a:solidFill>
                  <a:schemeClr val="tx1">
                    <a:lumMod val="95000"/>
                  </a:schemeClr>
                </a:solidFill>
                <a:effectLst/>
                <a:uFill>
                  <a:solidFill>
                    <a:srgbClr val="0070C0"/>
                  </a:solidFill>
                </a:uFill>
                <a:latin typeface="Aptos" panose="020B0004020202020204" pitchFamily="34" charset="0"/>
              </a:rPr>
              <a:t> </a:t>
            </a:r>
            <a:r>
              <a:rPr lang="en-US" sz="1400" b="0" i="0" dirty="0">
                <a:solidFill>
                  <a:schemeClr val="tx1">
                    <a:lumMod val="95000"/>
                  </a:schemeClr>
                </a:solidFill>
                <a:effectLst/>
                <a:uFill>
                  <a:solidFill>
                    <a:srgbClr val="0070C0"/>
                  </a:solidFill>
                </a:uFill>
                <a:latin typeface="Aptos" panose="020B0004020202020204" pitchFamily="34" charset="0"/>
              </a:rPr>
              <a:t>     </a:t>
            </a:r>
            <a:r>
              <a:rPr lang="en-US" sz="1400" b="0" i="0" strike="noStrike" dirty="0">
                <a:solidFill>
                  <a:schemeClr val="tx1">
                    <a:lumMod val="95000"/>
                  </a:schemeClr>
                </a:solidFill>
                <a:effectLst/>
                <a:uFill>
                  <a:solidFill>
                    <a:srgbClr val="0070C0"/>
                  </a:solidFill>
                </a:uFill>
                <a:latin typeface="Aptos" panose="020B0004020202020204" pitchFamily="34" charset="0"/>
                <a:hlinkClick r:id="rId6">
                  <a:extLst>
                    <a:ext uri="{A12FA001-AC4F-418D-AE19-62706E023703}">
                      <ahyp:hlinkClr xmlns:ahyp="http://schemas.microsoft.com/office/drawing/2018/hyperlinkcolor" val="tx"/>
                    </a:ext>
                  </a:extLst>
                </a:hlinkClick>
              </a:rPr>
              <a:t>Blazer</a:t>
            </a:r>
            <a:br>
              <a:rPr lang="en-US" sz="1400" b="0" i="0" dirty="0">
                <a:solidFill>
                  <a:schemeClr val="tx1">
                    <a:lumMod val="95000"/>
                  </a:schemeClr>
                </a:solidFill>
                <a:effectLst/>
                <a:uFill>
                  <a:solidFill>
                    <a:srgbClr val="0070C0"/>
                  </a:solidFill>
                </a:uFill>
                <a:latin typeface="Aptos" panose="020B0004020202020204" pitchFamily="34" charset="0"/>
              </a:rPr>
            </a:br>
            <a:r>
              <a:rPr lang="en-US" sz="1400" b="0" i="0" dirty="0">
                <a:solidFill>
                  <a:schemeClr val="tx1">
                    <a:lumMod val="95000"/>
                  </a:schemeClr>
                </a:solidFill>
                <a:effectLst/>
                <a:uFill>
                  <a:solidFill>
                    <a:srgbClr val="0070C0"/>
                  </a:solidFill>
                </a:uFill>
                <a:latin typeface="Aptos" panose="020B0004020202020204" pitchFamily="34" charset="0"/>
              </a:rPr>
              <a:t>                   </a:t>
            </a:r>
            <a:r>
              <a:rPr lang="en-US" sz="1400" b="0" i="0" dirty="0">
                <a:solidFill>
                  <a:schemeClr val="tx1">
                    <a:lumMod val="95000"/>
                  </a:schemeClr>
                </a:solidFill>
                <a:effectLst/>
                <a:uFill>
                  <a:solidFill>
                    <a:srgbClr val="0070C0"/>
                  </a:solidFill>
                </a:uFill>
                <a:latin typeface="Aptos" panose="020B0004020202020204" pitchFamily="34" charset="0"/>
                <a:hlinkClick r:id="rId7">
                  <a:extLst>
                    <a:ext uri="{A12FA001-AC4F-418D-AE19-62706E023703}">
                      <ahyp:hlinkClr xmlns:ahyp="http://schemas.microsoft.com/office/drawing/2018/hyperlinkcolor" val="tx"/>
                    </a:ext>
                  </a:extLst>
                </a:hlinkClick>
              </a:rPr>
              <a:t>Flutter</a:t>
            </a:r>
            <a:r>
              <a:rPr lang="en-US" sz="1400" b="0" i="0" dirty="0">
                <a:solidFill>
                  <a:schemeClr val="tx1">
                    <a:lumMod val="95000"/>
                  </a:schemeClr>
                </a:solidFill>
                <a:effectLst/>
                <a:uFill>
                  <a:solidFill>
                    <a:srgbClr val="0070C0"/>
                  </a:solidFill>
                </a:uFill>
                <a:latin typeface="Aptos" panose="020B0004020202020204" pitchFamily="34" charset="0"/>
              </a:rPr>
              <a:t>     </a:t>
            </a:r>
            <a:r>
              <a:rPr lang="en-US" sz="1400" b="0" i="0" strike="noStrike" dirty="0">
                <a:solidFill>
                  <a:schemeClr val="tx1">
                    <a:lumMod val="95000"/>
                  </a:schemeClr>
                </a:solidFill>
                <a:effectLst/>
                <a:uFill>
                  <a:solidFill>
                    <a:srgbClr val="0070C0"/>
                  </a:solidFill>
                </a:uFill>
                <a:latin typeface="Aptos" panose="020B0004020202020204" pitchFamily="34" charset="0"/>
                <a:hlinkClick r:id="rId8">
                  <a:extLst>
                    <a:ext uri="{A12FA001-AC4F-418D-AE19-62706E023703}">
                      <ahyp:hlinkClr xmlns:ahyp="http://schemas.microsoft.com/office/drawing/2018/hyperlinkcolor" val="tx"/>
                    </a:ext>
                  </a:extLst>
                </a:hlinkClick>
              </a:rPr>
              <a:t>ASP.NET MVC  </a:t>
            </a:r>
            <a:r>
              <a:rPr lang="en-US" sz="1400" b="0" i="0" dirty="0">
                <a:solidFill>
                  <a:schemeClr val="tx1">
                    <a:lumMod val="95000"/>
                  </a:schemeClr>
                </a:solidFill>
                <a:effectLst/>
                <a:uFill>
                  <a:solidFill>
                    <a:srgbClr val="0070C0"/>
                  </a:solidFill>
                </a:uFill>
                <a:latin typeface="Aptos" panose="020B0004020202020204" pitchFamily="34" charset="0"/>
              </a:rPr>
              <a:t>    </a:t>
            </a:r>
            <a:r>
              <a:rPr lang="en-US" sz="1400" b="0" i="0" strike="noStrike" dirty="0">
                <a:solidFill>
                  <a:schemeClr val="tx1">
                    <a:lumMod val="95000"/>
                  </a:schemeClr>
                </a:solidFill>
                <a:effectLst/>
                <a:uFill>
                  <a:solidFill>
                    <a:srgbClr val="0070C0"/>
                  </a:solidFill>
                </a:uFill>
                <a:latin typeface="Aptos" panose="020B0004020202020204" pitchFamily="34" charset="0"/>
                <a:hlinkClick r:id="rId9">
                  <a:extLst>
                    <a:ext uri="{A12FA001-AC4F-418D-AE19-62706E023703}">
                      <ahyp:hlinkClr xmlns:ahyp="http://schemas.microsoft.com/office/drawing/2018/hyperlinkcolor" val="tx"/>
                    </a:ext>
                  </a:extLst>
                </a:hlinkClick>
              </a:rPr>
              <a:t>ASP.NET Core</a:t>
            </a:r>
            <a:endParaRPr lang="en-US" sz="1400" b="0" i="0" dirty="0">
              <a:solidFill>
                <a:schemeClr val="tx1">
                  <a:lumMod val="95000"/>
                </a:schemeClr>
              </a:solidFill>
              <a:effectLst/>
              <a:uFill>
                <a:solidFill>
                  <a:srgbClr val="0070C0"/>
                </a:solidFill>
              </a:uFill>
              <a:latin typeface="Aptos" panose="020B0004020202020204" pitchFamily="34" charset="0"/>
            </a:endParaRPr>
          </a:p>
          <a:p>
            <a:pPr algn="l">
              <a:lnSpc>
                <a:spcPct val="150000"/>
              </a:lnSpc>
            </a:pPr>
            <a:r>
              <a:rPr lang="en-US" sz="1400" b="0" i="0"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10">
                  <a:extLst>
                    <a:ext uri="{A12FA001-AC4F-418D-AE19-62706E023703}">
                      <ahyp:hlinkClr xmlns:ahyp="http://schemas.microsoft.com/office/drawing/2018/hyperlinkcolor" val="tx"/>
                    </a:ext>
                  </a:extLst>
                </a:hlinkClick>
              </a:rPr>
              <a:t>WinForms</a:t>
            </a:r>
            <a:r>
              <a:rPr lang="en-US" sz="1400" b="0" i="0" strike="noStrike" dirty="0">
                <a:solidFill>
                  <a:schemeClr val="tx1">
                    <a:lumMod val="95000"/>
                  </a:schemeClr>
                </a:solidFill>
                <a:effectLst/>
                <a:latin typeface="Aptos" panose="020B0004020202020204" pitchFamily="34" charset="0"/>
                <a:hlinkClick r:id="rId10">
                  <a:extLst>
                    <a:ext uri="{A12FA001-AC4F-418D-AE19-62706E023703}">
                      <ahyp:hlinkClr xmlns:ahyp="http://schemas.microsoft.com/office/drawing/2018/hyperlinkcolor" val="tx"/>
                    </a:ext>
                  </a:extLst>
                </a:hlinkClick>
              </a:rPr>
              <a:t> </a:t>
            </a:r>
            <a:r>
              <a:rPr lang="en-US" sz="1400" b="0" i="0" dirty="0">
                <a:solidFill>
                  <a:schemeClr val="tx1">
                    <a:lumMod val="95000"/>
                  </a:schemeClr>
                </a:solidFill>
                <a:effectLst/>
                <a:latin typeface="Aptos" panose="020B0004020202020204" pitchFamily="34" charset="0"/>
              </a:rPr>
              <a:t>     </a:t>
            </a:r>
            <a:r>
              <a:rPr lang="en-US" sz="1400" b="0" i="0" u="sng" dirty="0">
                <a:solidFill>
                  <a:schemeClr val="tx1">
                    <a:lumMod val="95000"/>
                  </a:schemeClr>
                </a:solidFill>
                <a:effectLst/>
                <a:uFill>
                  <a:solidFill>
                    <a:srgbClr val="0070C0"/>
                  </a:solidFill>
                </a:uFill>
                <a:latin typeface="Aptos" panose="020B0004020202020204" pitchFamily="34" charset="0"/>
                <a:hlinkClick r:id="rId7">
                  <a:extLst>
                    <a:ext uri="{A12FA001-AC4F-418D-AE19-62706E023703}">
                      <ahyp:hlinkClr xmlns:ahyp="http://schemas.microsoft.com/office/drawing/2018/hyperlinkcolor" val="tx"/>
                    </a:ext>
                  </a:extLst>
                </a:hlinkClick>
              </a:rPr>
              <a:t>WPF</a:t>
            </a:r>
            <a:r>
              <a:rPr lang="en-US" sz="1400" b="0" i="0" dirty="0">
                <a:solidFill>
                  <a:schemeClr val="tx1">
                    <a:lumMod val="95000"/>
                  </a:schemeClr>
                </a:solidFill>
                <a:effectLst/>
                <a:latin typeface="Aptos" panose="020B0004020202020204" pitchFamily="34" charset="0"/>
              </a:rPr>
              <a:t>       </a:t>
            </a:r>
            <a:r>
              <a:rPr lang="en-US" sz="1400" u="sng" dirty="0">
                <a:solidFill>
                  <a:schemeClr val="tx1">
                    <a:lumMod val="95000"/>
                  </a:schemeClr>
                </a:solidFill>
                <a:uFill>
                  <a:solidFill>
                    <a:srgbClr val="0070C0"/>
                  </a:solidFill>
                </a:uFill>
                <a:latin typeface="Aptos" panose="020B0004020202020204" pitchFamily="34" charset="0"/>
                <a:hlinkClick r:id="rId7">
                  <a:extLst>
                    <a:ext uri="{A12FA001-AC4F-418D-AE19-62706E023703}">
                      <ahyp:hlinkClr xmlns:ahyp="http://schemas.microsoft.com/office/drawing/2018/hyperlinkcolor" val="tx"/>
                    </a:ext>
                  </a:extLst>
                </a:hlinkClick>
              </a:rPr>
              <a:t>WinUI</a:t>
            </a:r>
            <a:r>
              <a:rPr lang="en-US" sz="1400" b="0" i="0" dirty="0">
                <a:solidFill>
                  <a:schemeClr val="tx1">
                    <a:lumMod val="95000"/>
                  </a:schemeClr>
                </a:solidFill>
                <a:effectLst/>
                <a:latin typeface="Aptos" panose="020B0004020202020204" pitchFamily="34" charset="0"/>
              </a:rPr>
              <a:t>       </a:t>
            </a:r>
            <a:r>
              <a:rPr lang="en-US" sz="1400" b="0" i="0" u="sng" dirty="0">
                <a:solidFill>
                  <a:schemeClr val="tx1">
                    <a:lumMod val="95000"/>
                  </a:schemeClr>
                </a:solidFill>
                <a:effectLst/>
                <a:uFill>
                  <a:solidFill>
                    <a:srgbClr val="0070C0"/>
                  </a:solidFill>
                </a:uFill>
                <a:latin typeface="Aptos" panose="020B0004020202020204" pitchFamily="34" charset="0"/>
                <a:hlinkClick r:id="rId7">
                  <a:extLst>
                    <a:ext uri="{A12FA001-AC4F-418D-AE19-62706E023703}">
                      <ahyp:hlinkClr xmlns:ahyp="http://schemas.microsoft.com/office/drawing/2018/hyperlinkcolor" val="tx"/>
                    </a:ext>
                  </a:extLst>
                </a:hlinkClick>
              </a:rPr>
              <a:t>Flutter</a:t>
            </a:r>
            <a:r>
              <a:rPr lang="en-US" sz="1400" b="0" i="0"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7">
                  <a:extLst>
                    <a:ext uri="{A12FA001-AC4F-418D-AE19-62706E023703}">
                      <ahyp:hlinkClr xmlns:ahyp="http://schemas.microsoft.com/office/drawing/2018/hyperlinkcolor" val="tx"/>
                    </a:ext>
                  </a:extLst>
                </a:hlinkClick>
              </a:rPr>
              <a:t>Xamarin</a:t>
            </a:r>
            <a:endParaRPr lang="en-US" sz="1400" b="0" i="0" u="sng" dirty="0">
              <a:solidFill>
                <a:schemeClr val="tx1">
                  <a:lumMod val="95000"/>
                </a:schemeClr>
              </a:solidFill>
              <a:effectLst/>
              <a:uFill>
                <a:solidFill>
                  <a:srgbClr val="0070C0"/>
                </a:solidFill>
              </a:uFill>
              <a:latin typeface="Aptos" panose="020B0004020202020204" pitchFamily="34" charset="0"/>
            </a:endParaRPr>
          </a:p>
          <a:p>
            <a:pPr algn="l"/>
            <a:r>
              <a:rPr lang="en-US" sz="1400" b="0" i="0" dirty="0">
                <a:solidFill>
                  <a:schemeClr val="tx1">
                    <a:lumMod val="95000"/>
                  </a:schemeClr>
                </a:solidFill>
                <a:effectLst/>
                <a:latin typeface="Aptos" panose="020B0004020202020204" pitchFamily="34" charset="0"/>
              </a:rPr>
              <a:t>                   </a:t>
            </a:r>
            <a:r>
              <a:rPr lang="en-US" sz="1400" b="0" i="0" u="sng" dirty="0">
                <a:solidFill>
                  <a:schemeClr val="tx1">
                    <a:lumMod val="95000"/>
                  </a:schemeClr>
                </a:solidFill>
                <a:effectLst/>
                <a:uFill>
                  <a:solidFill>
                    <a:srgbClr val="0070C0"/>
                  </a:solidFill>
                </a:uFill>
                <a:latin typeface="Aptos" panose="020B0004020202020204" pitchFamily="34" charset="0"/>
                <a:hlinkClick r:id="rId11">
                  <a:extLst>
                    <a:ext uri="{A12FA001-AC4F-418D-AE19-62706E023703}">
                      <ahyp:hlinkClr xmlns:ahyp="http://schemas.microsoft.com/office/drawing/2018/hyperlinkcolor" val="tx"/>
                    </a:ext>
                  </a:extLst>
                </a:hlinkClick>
              </a:rPr>
              <a:t>UMP</a:t>
            </a:r>
            <a:r>
              <a:rPr lang="en-US" sz="1400" b="0" i="0"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12">
                  <a:extLst>
                    <a:ext uri="{A12FA001-AC4F-418D-AE19-62706E023703}">
                      <ahyp:hlinkClr xmlns:ahyp="http://schemas.microsoft.com/office/drawing/2018/hyperlinkcolor" val="tx"/>
                    </a:ext>
                  </a:extLst>
                </a:hlinkClick>
              </a:rPr>
              <a:t>.NET MAUI </a:t>
            </a:r>
            <a:r>
              <a:rPr lang="en-US" sz="1400" b="0" i="0" u="sng" strike="noStrike" dirty="0">
                <a:solidFill>
                  <a:schemeClr val="tx1">
                    <a:lumMod val="95000"/>
                  </a:schemeClr>
                </a:solidFill>
                <a:effectLst/>
                <a:uFill>
                  <a:solidFill>
                    <a:srgbClr val="0070C0"/>
                  </a:solidFill>
                </a:uFill>
                <a:latin typeface="Aptos" panose="020B0004020202020204" pitchFamily="34" charset="0"/>
              </a:rPr>
              <a:t>  </a:t>
            </a:r>
            <a:r>
              <a:rPr lang="en-US" sz="1400" b="0" i="0" u="sng" dirty="0">
                <a:solidFill>
                  <a:schemeClr val="tx1">
                    <a:lumMod val="95000"/>
                  </a:schemeClr>
                </a:solidFill>
                <a:effectLst/>
                <a:uFill>
                  <a:solidFill>
                    <a:srgbClr val="0070C0"/>
                  </a:solidFill>
                </a:uFill>
                <a:latin typeface="Aptos" panose="020B0004020202020204" pitchFamily="34" charset="0"/>
              </a:rPr>
              <a:t> </a:t>
            </a:r>
          </a:p>
          <a:p>
            <a:pPr algn="l"/>
            <a:r>
              <a:rPr lang="en-US" sz="1400" b="0" i="0" strike="noStrike"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13">
                  <a:extLst>
                    <a:ext uri="{A12FA001-AC4F-418D-AE19-62706E023703}">
                      <ahyp:hlinkClr xmlns:ahyp="http://schemas.microsoft.com/office/drawing/2018/hyperlinkcolor" val="tx"/>
                    </a:ext>
                  </a:extLst>
                </a:hlinkClick>
              </a:rPr>
              <a:t>Xamarin</a:t>
            </a:r>
            <a:r>
              <a:rPr lang="en-US" sz="1400" b="0" i="0" strike="noStrike" dirty="0">
                <a:solidFill>
                  <a:schemeClr val="tx1">
                    <a:lumMod val="95000"/>
                  </a:schemeClr>
                </a:solidFill>
                <a:effectLst/>
                <a:latin typeface="Aptos" panose="020B0004020202020204" pitchFamily="34" charset="0"/>
                <a:hlinkClick r:id="rId13">
                  <a:extLst>
                    <a:ext uri="{A12FA001-AC4F-418D-AE19-62706E023703}">
                      <ahyp:hlinkClr xmlns:ahyp="http://schemas.microsoft.com/office/drawing/2018/hyperlinkcolor" val="tx"/>
                    </a:ext>
                  </a:extLst>
                </a:hlinkClick>
              </a:rPr>
              <a:t> </a:t>
            </a:r>
            <a:r>
              <a:rPr lang="en-US" sz="1400" b="0" i="0" strike="noStrike"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7">
                  <a:extLst>
                    <a:ext uri="{A12FA001-AC4F-418D-AE19-62706E023703}">
                      <ahyp:hlinkClr xmlns:ahyp="http://schemas.microsoft.com/office/drawing/2018/hyperlinkcolor" val="tx"/>
                    </a:ext>
                  </a:extLst>
                </a:hlinkClick>
              </a:rPr>
              <a:t>Flutter</a:t>
            </a:r>
            <a:r>
              <a:rPr lang="en-US" sz="1400" b="0" i="0" strike="noStrike"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7">
                  <a:extLst>
                    <a:ext uri="{A12FA001-AC4F-418D-AE19-62706E023703}">
                      <ahyp:hlinkClr xmlns:ahyp="http://schemas.microsoft.com/office/drawing/2018/hyperlinkcolor" val="tx"/>
                    </a:ext>
                  </a:extLst>
                </a:hlinkClick>
              </a:rPr>
              <a:t>UMP</a:t>
            </a:r>
            <a:r>
              <a:rPr lang="en-US" sz="1400" b="0" i="0"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2">
                  <a:extLst>
                    <a:ext uri="{A12FA001-AC4F-418D-AE19-62706E023703}">
                      <ahyp:hlinkClr xmlns:ahyp="http://schemas.microsoft.com/office/drawing/2018/hyperlinkcolor" val="tx"/>
                    </a:ext>
                  </a:extLst>
                </a:hlinkClick>
              </a:rPr>
              <a:t>JavaScript</a:t>
            </a:r>
            <a:r>
              <a:rPr lang="en-US" sz="1400" b="0" i="0" strike="noStrike" dirty="0">
                <a:solidFill>
                  <a:schemeClr val="tx1">
                    <a:lumMod val="95000"/>
                  </a:schemeClr>
                </a:solidFill>
                <a:effectLst/>
                <a:latin typeface="Aptos" panose="020B0004020202020204" pitchFamily="34" charset="0"/>
              </a:rPr>
              <a:t>    </a:t>
            </a:r>
            <a:r>
              <a:rPr lang="en-US" sz="1400" b="0" i="0" u="sng" strike="noStrike" dirty="0">
                <a:solidFill>
                  <a:schemeClr val="tx1">
                    <a:lumMod val="95000"/>
                  </a:schemeClr>
                </a:solidFill>
                <a:effectLst/>
                <a:uFill>
                  <a:solidFill>
                    <a:srgbClr val="0070C0"/>
                  </a:solidFill>
                </a:uFill>
                <a:latin typeface="Aptos" panose="020B0004020202020204" pitchFamily="34" charset="0"/>
                <a:hlinkClick r:id="rId12">
                  <a:extLst>
                    <a:ext uri="{A12FA001-AC4F-418D-AE19-62706E023703}">
                      <ahyp:hlinkClr xmlns:ahyp="http://schemas.microsoft.com/office/drawing/2018/hyperlinkcolor" val="tx"/>
                    </a:ext>
                  </a:extLst>
                </a:hlinkClick>
              </a:rPr>
              <a:t>.NET MAUI </a:t>
            </a:r>
            <a:r>
              <a:rPr lang="en-US" sz="1400" b="0" i="0" u="sng" strike="noStrike" dirty="0">
                <a:solidFill>
                  <a:schemeClr val="tx1">
                    <a:lumMod val="95000"/>
                  </a:schemeClr>
                </a:solidFill>
                <a:effectLst/>
                <a:uFill>
                  <a:solidFill>
                    <a:srgbClr val="0070C0"/>
                  </a:solidFill>
                </a:uFill>
                <a:latin typeface="Aptos" panose="020B0004020202020204" pitchFamily="34" charset="0"/>
              </a:rPr>
              <a:t>  </a:t>
            </a:r>
            <a:r>
              <a:rPr lang="en-US" sz="1400" b="0" i="0" u="sng" dirty="0">
                <a:solidFill>
                  <a:schemeClr val="tx1">
                    <a:lumMod val="95000"/>
                  </a:schemeClr>
                </a:solidFill>
                <a:effectLst/>
                <a:uFill>
                  <a:solidFill>
                    <a:srgbClr val="0070C0"/>
                  </a:solidFill>
                </a:uFill>
                <a:latin typeface="Aptos" panose="020B0004020202020204" pitchFamily="34" charset="0"/>
              </a:rPr>
              <a:t> </a:t>
            </a:r>
          </a:p>
          <a:p>
            <a:endParaRPr lang="en-US" b="1" i="0" dirty="0">
              <a:solidFill>
                <a:srgbClr val="1A1A1A"/>
              </a:solidFill>
              <a:effectLst/>
              <a:latin typeface="Aptos" panose="020B0004020202020204" pitchFamily="34" charset="0"/>
            </a:endParaRPr>
          </a:p>
        </p:txBody>
      </p:sp>
      <p:pic>
        <p:nvPicPr>
          <p:cNvPr id="11" name="Graphic 10" descr="World outline">
            <a:extLst>
              <a:ext uri="{FF2B5EF4-FFF2-40B4-BE49-F238E27FC236}">
                <a16:creationId xmlns:a16="http://schemas.microsoft.com/office/drawing/2014/main" id="{29795385-54C6-F9D0-C3EF-8F6BBA1C02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66231" y="4379816"/>
            <a:ext cx="366901" cy="291915"/>
          </a:xfrm>
          <a:prstGeom prst="rect">
            <a:avLst/>
          </a:prstGeom>
        </p:spPr>
      </p:pic>
      <p:cxnSp>
        <p:nvCxnSpPr>
          <p:cNvPr id="13" name="Straight Connector 12">
            <a:extLst>
              <a:ext uri="{FF2B5EF4-FFF2-40B4-BE49-F238E27FC236}">
                <a16:creationId xmlns:a16="http://schemas.microsoft.com/office/drawing/2014/main" id="{B43A5EBF-5410-3CC8-6BAB-233ADB16CC8A}"/>
              </a:ext>
            </a:extLst>
          </p:cNvPr>
          <p:cNvCxnSpPr>
            <a:cxnSpLocks/>
          </p:cNvCxnSpPr>
          <p:nvPr/>
        </p:nvCxnSpPr>
        <p:spPr>
          <a:xfrm>
            <a:off x="721226" y="4365089"/>
            <a:ext cx="0" cy="516791"/>
          </a:xfrm>
          <a:prstGeom prst="line">
            <a:avLst/>
          </a:prstGeom>
          <a:ln>
            <a:solidFill>
              <a:schemeClr val="bg1">
                <a:lumMod val="95000"/>
                <a:lumOff val="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6AB2AB-3F69-DDF6-FB18-FCCCE9E1C494}"/>
              </a:ext>
            </a:extLst>
          </p:cNvPr>
          <p:cNvCxnSpPr>
            <a:cxnSpLocks/>
          </p:cNvCxnSpPr>
          <p:nvPr/>
        </p:nvCxnSpPr>
        <p:spPr>
          <a:xfrm>
            <a:off x="721226" y="5176559"/>
            <a:ext cx="0" cy="503756"/>
          </a:xfrm>
          <a:prstGeom prst="line">
            <a:avLst/>
          </a:prstGeom>
          <a:ln>
            <a:solidFill>
              <a:schemeClr val="bg1">
                <a:lumMod val="95000"/>
                <a:lumOff val="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336E432-591B-1FFD-8E0D-C6402293A187}"/>
              </a:ext>
            </a:extLst>
          </p:cNvPr>
          <p:cNvCxnSpPr>
            <a:cxnSpLocks/>
          </p:cNvCxnSpPr>
          <p:nvPr/>
        </p:nvCxnSpPr>
        <p:spPr>
          <a:xfrm>
            <a:off x="726172" y="5835952"/>
            <a:ext cx="0" cy="273517"/>
          </a:xfrm>
          <a:prstGeom prst="line">
            <a:avLst/>
          </a:prstGeom>
          <a:ln>
            <a:solidFill>
              <a:schemeClr val="bg1">
                <a:lumMod val="95000"/>
                <a:lumOff val="5000"/>
                <a:alpha val="60000"/>
              </a:schemeClr>
            </a:solidFill>
          </a:ln>
        </p:spPr>
        <p:style>
          <a:lnRef idx="1">
            <a:schemeClr val="accent1"/>
          </a:lnRef>
          <a:fillRef idx="0">
            <a:schemeClr val="accent1"/>
          </a:fillRef>
          <a:effectRef idx="0">
            <a:schemeClr val="accent1"/>
          </a:effectRef>
          <a:fontRef idx="minor">
            <a:schemeClr val="tx1"/>
          </a:fontRef>
        </p:style>
      </p:cxnSp>
      <p:pic>
        <p:nvPicPr>
          <p:cNvPr id="23" name="Graphic 22" descr="Computer outline">
            <a:extLst>
              <a:ext uri="{FF2B5EF4-FFF2-40B4-BE49-F238E27FC236}">
                <a16:creationId xmlns:a16="http://schemas.microsoft.com/office/drawing/2014/main" id="{AAD2E811-0861-3B76-5AAF-CEA033DCD67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75427" y="5177034"/>
            <a:ext cx="366902" cy="399110"/>
          </a:xfrm>
          <a:prstGeom prst="rect">
            <a:avLst/>
          </a:prstGeom>
        </p:spPr>
      </p:pic>
      <p:pic>
        <p:nvPicPr>
          <p:cNvPr id="25" name="Graphic 24" descr="Calculator outline">
            <a:extLst>
              <a:ext uri="{FF2B5EF4-FFF2-40B4-BE49-F238E27FC236}">
                <a16:creationId xmlns:a16="http://schemas.microsoft.com/office/drawing/2014/main" id="{BCF47CEF-7311-ED2D-699A-389BE1D15A2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28690" y="5763806"/>
            <a:ext cx="260377" cy="398262"/>
          </a:xfrm>
          <a:prstGeom prst="rect">
            <a:avLst/>
          </a:prstGeom>
        </p:spPr>
      </p:pic>
      <p:pic>
        <p:nvPicPr>
          <p:cNvPr id="8" name="Picture 7">
            <a:extLst>
              <a:ext uri="{FF2B5EF4-FFF2-40B4-BE49-F238E27FC236}">
                <a16:creationId xmlns:a16="http://schemas.microsoft.com/office/drawing/2014/main" id="{2BF0187F-109A-02DB-06FB-FDFDF64846C7}"/>
              </a:ext>
            </a:extLst>
          </p:cNvPr>
          <p:cNvPicPr>
            <a:picLocks noChangeAspect="1"/>
          </p:cNvPicPr>
          <p:nvPr/>
        </p:nvPicPr>
        <p:blipFill>
          <a:blip r:embed="rId20"/>
          <a:stretch>
            <a:fillRect/>
          </a:stretch>
        </p:blipFill>
        <p:spPr>
          <a:xfrm>
            <a:off x="2713804" y="4433491"/>
            <a:ext cx="48772" cy="60965"/>
          </a:xfrm>
          <a:prstGeom prst="rect">
            <a:avLst/>
          </a:prstGeom>
        </p:spPr>
      </p:pic>
      <p:pic>
        <p:nvPicPr>
          <p:cNvPr id="9" name="Picture 8">
            <a:extLst>
              <a:ext uri="{FF2B5EF4-FFF2-40B4-BE49-F238E27FC236}">
                <a16:creationId xmlns:a16="http://schemas.microsoft.com/office/drawing/2014/main" id="{10DD24F2-A848-4D6D-7303-68BAC5C4EDF6}"/>
              </a:ext>
            </a:extLst>
          </p:cNvPr>
          <p:cNvPicPr>
            <a:picLocks noChangeAspect="1"/>
          </p:cNvPicPr>
          <p:nvPr/>
        </p:nvPicPr>
        <p:blipFill>
          <a:blip r:embed="rId20"/>
          <a:stretch>
            <a:fillRect/>
          </a:stretch>
        </p:blipFill>
        <p:spPr>
          <a:xfrm>
            <a:off x="3425262" y="4433491"/>
            <a:ext cx="48772" cy="60965"/>
          </a:xfrm>
          <a:prstGeom prst="rect">
            <a:avLst/>
          </a:prstGeom>
        </p:spPr>
      </p:pic>
      <p:pic>
        <p:nvPicPr>
          <p:cNvPr id="10" name="Picture 9">
            <a:extLst>
              <a:ext uri="{FF2B5EF4-FFF2-40B4-BE49-F238E27FC236}">
                <a16:creationId xmlns:a16="http://schemas.microsoft.com/office/drawing/2014/main" id="{1BEEFE21-2337-704A-C979-0B6D8E8D8B78}"/>
              </a:ext>
            </a:extLst>
          </p:cNvPr>
          <p:cNvPicPr>
            <a:picLocks noChangeAspect="1"/>
          </p:cNvPicPr>
          <p:nvPr/>
        </p:nvPicPr>
        <p:blipFill>
          <a:blip r:embed="rId20"/>
          <a:stretch>
            <a:fillRect/>
          </a:stretch>
        </p:blipFill>
        <p:spPr>
          <a:xfrm>
            <a:off x="868650" y="4741077"/>
            <a:ext cx="48772" cy="60965"/>
          </a:xfrm>
          <a:prstGeom prst="rect">
            <a:avLst/>
          </a:prstGeom>
        </p:spPr>
      </p:pic>
      <p:pic>
        <p:nvPicPr>
          <p:cNvPr id="12" name="Picture 11">
            <a:extLst>
              <a:ext uri="{FF2B5EF4-FFF2-40B4-BE49-F238E27FC236}">
                <a16:creationId xmlns:a16="http://schemas.microsoft.com/office/drawing/2014/main" id="{46FB4999-E286-E45C-7723-C9179C37634B}"/>
              </a:ext>
            </a:extLst>
          </p:cNvPr>
          <p:cNvPicPr>
            <a:picLocks noChangeAspect="1"/>
          </p:cNvPicPr>
          <p:nvPr/>
        </p:nvPicPr>
        <p:blipFill>
          <a:blip r:embed="rId20"/>
          <a:stretch>
            <a:fillRect/>
          </a:stretch>
        </p:blipFill>
        <p:spPr>
          <a:xfrm>
            <a:off x="2833893" y="4771559"/>
            <a:ext cx="48772" cy="60965"/>
          </a:xfrm>
          <a:prstGeom prst="rect">
            <a:avLst/>
          </a:prstGeom>
        </p:spPr>
      </p:pic>
      <p:pic>
        <p:nvPicPr>
          <p:cNvPr id="14" name="Picture 13">
            <a:extLst>
              <a:ext uri="{FF2B5EF4-FFF2-40B4-BE49-F238E27FC236}">
                <a16:creationId xmlns:a16="http://schemas.microsoft.com/office/drawing/2014/main" id="{B2557C7A-2BD7-9140-EE10-53337127ECE7}"/>
              </a:ext>
            </a:extLst>
          </p:cNvPr>
          <p:cNvPicPr>
            <a:picLocks noChangeAspect="1"/>
          </p:cNvPicPr>
          <p:nvPr/>
        </p:nvPicPr>
        <p:blipFill>
          <a:blip r:embed="rId20"/>
          <a:stretch>
            <a:fillRect/>
          </a:stretch>
        </p:blipFill>
        <p:spPr>
          <a:xfrm>
            <a:off x="862095" y="5187862"/>
            <a:ext cx="48772" cy="60965"/>
          </a:xfrm>
          <a:prstGeom prst="rect">
            <a:avLst/>
          </a:prstGeom>
        </p:spPr>
      </p:pic>
      <p:pic>
        <p:nvPicPr>
          <p:cNvPr id="15" name="Picture 14">
            <a:extLst>
              <a:ext uri="{FF2B5EF4-FFF2-40B4-BE49-F238E27FC236}">
                <a16:creationId xmlns:a16="http://schemas.microsoft.com/office/drawing/2014/main" id="{DCDFA9A3-F461-53CF-4F54-2F1FD045A8EC}"/>
              </a:ext>
            </a:extLst>
          </p:cNvPr>
          <p:cNvPicPr>
            <a:picLocks noChangeAspect="1"/>
          </p:cNvPicPr>
          <p:nvPr/>
        </p:nvPicPr>
        <p:blipFill>
          <a:blip r:embed="rId20"/>
          <a:stretch>
            <a:fillRect/>
          </a:stretch>
        </p:blipFill>
        <p:spPr>
          <a:xfrm>
            <a:off x="1892162" y="5187861"/>
            <a:ext cx="48772" cy="60965"/>
          </a:xfrm>
          <a:prstGeom prst="rect">
            <a:avLst/>
          </a:prstGeom>
        </p:spPr>
      </p:pic>
      <p:pic>
        <p:nvPicPr>
          <p:cNvPr id="16" name="Picture 15">
            <a:extLst>
              <a:ext uri="{FF2B5EF4-FFF2-40B4-BE49-F238E27FC236}">
                <a16:creationId xmlns:a16="http://schemas.microsoft.com/office/drawing/2014/main" id="{277CE8E8-F807-6C1C-EB6A-885E437FB3EF}"/>
              </a:ext>
            </a:extLst>
          </p:cNvPr>
          <p:cNvPicPr>
            <a:picLocks noChangeAspect="1"/>
          </p:cNvPicPr>
          <p:nvPr/>
        </p:nvPicPr>
        <p:blipFill>
          <a:blip r:embed="rId20"/>
          <a:stretch>
            <a:fillRect/>
          </a:stretch>
        </p:blipFill>
        <p:spPr>
          <a:xfrm>
            <a:off x="2503757" y="5187861"/>
            <a:ext cx="48772" cy="60965"/>
          </a:xfrm>
          <a:prstGeom prst="rect">
            <a:avLst/>
          </a:prstGeom>
        </p:spPr>
      </p:pic>
      <p:pic>
        <p:nvPicPr>
          <p:cNvPr id="17" name="Picture 16">
            <a:extLst>
              <a:ext uri="{FF2B5EF4-FFF2-40B4-BE49-F238E27FC236}">
                <a16:creationId xmlns:a16="http://schemas.microsoft.com/office/drawing/2014/main" id="{FAF4EFFB-BF70-32B7-D510-A20FE9079475}"/>
              </a:ext>
            </a:extLst>
          </p:cNvPr>
          <p:cNvPicPr>
            <a:picLocks noChangeAspect="1"/>
          </p:cNvPicPr>
          <p:nvPr/>
        </p:nvPicPr>
        <p:blipFill>
          <a:blip r:embed="rId20"/>
          <a:stretch>
            <a:fillRect/>
          </a:stretch>
        </p:blipFill>
        <p:spPr>
          <a:xfrm>
            <a:off x="3241281" y="5187861"/>
            <a:ext cx="48772" cy="60965"/>
          </a:xfrm>
          <a:prstGeom prst="rect">
            <a:avLst/>
          </a:prstGeom>
        </p:spPr>
      </p:pic>
      <p:pic>
        <p:nvPicPr>
          <p:cNvPr id="18" name="Picture 17">
            <a:extLst>
              <a:ext uri="{FF2B5EF4-FFF2-40B4-BE49-F238E27FC236}">
                <a16:creationId xmlns:a16="http://schemas.microsoft.com/office/drawing/2014/main" id="{F2186841-6C93-6D10-A92D-32F3B9F95816}"/>
              </a:ext>
            </a:extLst>
          </p:cNvPr>
          <p:cNvPicPr>
            <a:picLocks noChangeAspect="1"/>
          </p:cNvPicPr>
          <p:nvPr/>
        </p:nvPicPr>
        <p:blipFill>
          <a:blip r:embed="rId20"/>
          <a:stretch>
            <a:fillRect/>
          </a:stretch>
        </p:blipFill>
        <p:spPr>
          <a:xfrm>
            <a:off x="3978805" y="5187861"/>
            <a:ext cx="48772" cy="60965"/>
          </a:xfrm>
          <a:prstGeom prst="rect">
            <a:avLst/>
          </a:prstGeom>
        </p:spPr>
      </p:pic>
      <p:pic>
        <p:nvPicPr>
          <p:cNvPr id="19" name="Picture 18">
            <a:extLst>
              <a:ext uri="{FF2B5EF4-FFF2-40B4-BE49-F238E27FC236}">
                <a16:creationId xmlns:a16="http://schemas.microsoft.com/office/drawing/2014/main" id="{733CE20E-407C-BE74-EA70-983643D8693E}"/>
              </a:ext>
            </a:extLst>
          </p:cNvPr>
          <p:cNvPicPr>
            <a:picLocks noChangeAspect="1"/>
          </p:cNvPicPr>
          <p:nvPr/>
        </p:nvPicPr>
        <p:blipFill>
          <a:blip r:embed="rId20"/>
          <a:stretch>
            <a:fillRect/>
          </a:stretch>
        </p:blipFill>
        <p:spPr>
          <a:xfrm>
            <a:off x="868650" y="5911746"/>
            <a:ext cx="48772" cy="60965"/>
          </a:xfrm>
          <a:prstGeom prst="rect">
            <a:avLst/>
          </a:prstGeom>
        </p:spPr>
      </p:pic>
      <p:pic>
        <p:nvPicPr>
          <p:cNvPr id="22" name="Picture 21">
            <a:extLst>
              <a:ext uri="{FF2B5EF4-FFF2-40B4-BE49-F238E27FC236}">
                <a16:creationId xmlns:a16="http://schemas.microsoft.com/office/drawing/2014/main" id="{64F31A24-0913-CFDB-D87F-451E2FA1FE2B}"/>
              </a:ext>
            </a:extLst>
          </p:cNvPr>
          <p:cNvPicPr>
            <a:picLocks noChangeAspect="1"/>
          </p:cNvPicPr>
          <p:nvPr/>
        </p:nvPicPr>
        <p:blipFill>
          <a:blip r:embed="rId20"/>
          <a:stretch>
            <a:fillRect/>
          </a:stretch>
        </p:blipFill>
        <p:spPr>
          <a:xfrm>
            <a:off x="1581471" y="4755805"/>
            <a:ext cx="48772" cy="60965"/>
          </a:xfrm>
          <a:prstGeom prst="rect">
            <a:avLst/>
          </a:prstGeom>
        </p:spPr>
      </p:pic>
      <p:pic>
        <p:nvPicPr>
          <p:cNvPr id="31" name="Picture 30">
            <a:extLst>
              <a:ext uri="{FF2B5EF4-FFF2-40B4-BE49-F238E27FC236}">
                <a16:creationId xmlns:a16="http://schemas.microsoft.com/office/drawing/2014/main" id="{D10180D4-9EF9-11E2-95F8-A8F00B755288}"/>
              </a:ext>
            </a:extLst>
          </p:cNvPr>
          <p:cNvPicPr>
            <a:picLocks noChangeAspect="1"/>
          </p:cNvPicPr>
          <p:nvPr/>
        </p:nvPicPr>
        <p:blipFill>
          <a:blip r:embed="rId20"/>
          <a:stretch>
            <a:fillRect/>
          </a:stretch>
        </p:blipFill>
        <p:spPr>
          <a:xfrm>
            <a:off x="850361" y="4433495"/>
            <a:ext cx="48772" cy="60965"/>
          </a:xfrm>
          <a:prstGeom prst="rect">
            <a:avLst/>
          </a:prstGeom>
        </p:spPr>
      </p:pic>
      <p:pic>
        <p:nvPicPr>
          <p:cNvPr id="32" name="Picture 31">
            <a:extLst>
              <a:ext uri="{FF2B5EF4-FFF2-40B4-BE49-F238E27FC236}">
                <a16:creationId xmlns:a16="http://schemas.microsoft.com/office/drawing/2014/main" id="{27F9507C-30AD-B7D0-0E47-47CF5AB5F208}"/>
              </a:ext>
            </a:extLst>
          </p:cNvPr>
          <p:cNvPicPr>
            <a:picLocks noChangeAspect="1"/>
          </p:cNvPicPr>
          <p:nvPr/>
        </p:nvPicPr>
        <p:blipFill>
          <a:blip r:embed="rId20"/>
          <a:stretch>
            <a:fillRect/>
          </a:stretch>
        </p:blipFill>
        <p:spPr>
          <a:xfrm>
            <a:off x="1904418" y="4433491"/>
            <a:ext cx="48772" cy="60965"/>
          </a:xfrm>
          <a:prstGeom prst="rect">
            <a:avLst/>
          </a:prstGeom>
        </p:spPr>
      </p:pic>
      <p:pic>
        <p:nvPicPr>
          <p:cNvPr id="33" name="Picture 32">
            <a:extLst>
              <a:ext uri="{FF2B5EF4-FFF2-40B4-BE49-F238E27FC236}">
                <a16:creationId xmlns:a16="http://schemas.microsoft.com/office/drawing/2014/main" id="{58448F94-E3A8-436B-5073-C7C042AEC218}"/>
              </a:ext>
            </a:extLst>
          </p:cNvPr>
          <p:cNvPicPr>
            <a:picLocks noChangeAspect="1"/>
          </p:cNvPicPr>
          <p:nvPr/>
        </p:nvPicPr>
        <p:blipFill>
          <a:blip r:embed="rId20"/>
          <a:stretch>
            <a:fillRect/>
          </a:stretch>
        </p:blipFill>
        <p:spPr>
          <a:xfrm>
            <a:off x="3978805" y="4433490"/>
            <a:ext cx="48772" cy="60965"/>
          </a:xfrm>
          <a:prstGeom prst="rect">
            <a:avLst/>
          </a:prstGeom>
        </p:spPr>
      </p:pic>
      <p:pic>
        <p:nvPicPr>
          <p:cNvPr id="34" name="Picture 33">
            <a:extLst>
              <a:ext uri="{FF2B5EF4-FFF2-40B4-BE49-F238E27FC236}">
                <a16:creationId xmlns:a16="http://schemas.microsoft.com/office/drawing/2014/main" id="{6F48B51C-44CB-16FF-3C92-387EC69275CB}"/>
              </a:ext>
            </a:extLst>
          </p:cNvPr>
          <p:cNvPicPr>
            <a:picLocks noChangeAspect="1"/>
          </p:cNvPicPr>
          <p:nvPr/>
        </p:nvPicPr>
        <p:blipFill>
          <a:blip r:embed="rId20"/>
          <a:stretch>
            <a:fillRect/>
          </a:stretch>
        </p:blipFill>
        <p:spPr>
          <a:xfrm>
            <a:off x="862095" y="5576145"/>
            <a:ext cx="48772" cy="60965"/>
          </a:xfrm>
          <a:prstGeom prst="rect">
            <a:avLst/>
          </a:prstGeom>
        </p:spPr>
      </p:pic>
      <p:pic>
        <p:nvPicPr>
          <p:cNvPr id="35" name="Picture 34">
            <a:extLst>
              <a:ext uri="{FF2B5EF4-FFF2-40B4-BE49-F238E27FC236}">
                <a16:creationId xmlns:a16="http://schemas.microsoft.com/office/drawing/2014/main" id="{570758A1-1284-DC66-C0A7-64AB7E6CB8C0}"/>
              </a:ext>
            </a:extLst>
          </p:cNvPr>
          <p:cNvPicPr>
            <a:picLocks noChangeAspect="1"/>
          </p:cNvPicPr>
          <p:nvPr/>
        </p:nvPicPr>
        <p:blipFill>
          <a:blip r:embed="rId20"/>
          <a:stretch>
            <a:fillRect/>
          </a:stretch>
        </p:blipFill>
        <p:spPr>
          <a:xfrm>
            <a:off x="1441215" y="5576144"/>
            <a:ext cx="48772" cy="60965"/>
          </a:xfrm>
          <a:prstGeom prst="rect">
            <a:avLst/>
          </a:prstGeom>
        </p:spPr>
      </p:pic>
      <p:pic>
        <p:nvPicPr>
          <p:cNvPr id="38" name="Picture 37">
            <a:extLst>
              <a:ext uri="{FF2B5EF4-FFF2-40B4-BE49-F238E27FC236}">
                <a16:creationId xmlns:a16="http://schemas.microsoft.com/office/drawing/2014/main" id="{70B6F997-B027-3831-867C-2323A36EB82B}"/>
              </a:ext>
            </a:extLst>
          </p:cNvPr>
          <p:cNvPicPr>
            <a:picLocks noChangeAspect="1"/>
          </p:cNvPicPr>
          <p:nvPr/>
        </p:nvPicPr>
        <p:blipFill>
          <a:blip r:embed="rId20"/>
          <a:stretch>
            <a:fillRect/>
          </a:stretch>
        </p:blipFill>
        <p:spPr>
          <a:xfrm>
            <a:off x="1757650" y="5911746"/>
            <a:ext cx="48772" cy="60965"/>
          </a:xfrm>
          <a:prstGeom prst="rect">
            <a:avLst/>
          </a:prstGeom>
        </p:spPr>
      </p:pic>
      <p:pic>
        <p:nvPicPr>
          <p:cNvPr id="40" name="Picture 39">
            <a:extLst>
              <a:ext uri="{FF2B5EF4-FFF2-40B4-BE49-F238E27FC236}">
                <a16:creationId xmlns:a16="http://schemas.microsoft.com/office/drawing/2014/main" id="{971A8A61-634A-6DCD-1163-98F7B920E19D}"/>
              </a:ext>
            </a:extLst>
          </p:cNvPr>
          <p:cNvPicPr>
            <a:picLocks noChangeAspect="1"/>
          </p:cNvPicPr>
          <p:nvPr/>
        </p:nvPicPr>
        <p:blipFill>
          <a:blip r:embed="rId20"/>
          <a:stretch>
            <a:fillRect/>
          </a:stretch>
        </p:blipFill>
        <p:spPr>
          <a:xfrm>
            <a:off x="2454985" y="5912643"/>
            <a:ext cx="48772" cy="60965"/>
          </a:xfrm>
          <a:prstGeom prst="rect">
            <a:avLst/>
          </a:prstGeom>
        </p:spPr>
      </p:pic>
      <p:pic>
        <p:nvPicPr>
          <p:cNvPr id="41" name="Picture 40">
            <a:extLst>
              <a:ext uri="{FF2B5EF4-FFF2-40B4-BE49-F238E27FC236}">
                <a16:creationId xmlns:a16="http://schemas.microsoft.com/office/drawing/2014/main" id="{D1C5235B-3179-0E7D-C5B2-B437B02C98A3}"/>
              </a:ext>
            </a:extLst>
          </p:cNvPr>
          <p:cNvPicPr>
            <a:picLocks noChangeAspect="1"/>
          </p:cNvPicPr>
          <p:nvPr/>
        </p:nvPicPr>
        <p:blipFill>
          <a:blip r:embed="rId20"/>
          <a:stretch>
            <a:fillRect/>
          </a:stretch>
        </p:blipFill>
        <p:spPr>
          <a:xfrm>
            <a:off x="2985102" y="5911746"/>
            <a:ext cx="48772" cy="60965"/>
          </a:xfrm>
          <a:prstGeom prst="rect">
            <a:avLst/>
          </a:prstGeom>
        </p:spPr>
      </p:pic>
      <p:pic>
        <p:nvPicPr>
          <p:cNvPr id="42" name="Picture 41">
            <a:extLst>
              <a:ext uri="{FF2B5EF4-FFF2-40B4-BE49-F238E27FC236}">
                <a16:creationId xmlns:a16="http://schemas.microsoft.com/office/drawing/2014/main" id="{A8C38AD2-63A2-605E-0EC2-ABDB387D8E5D}"/>
              </a:ext>
            </a:extLst>
          </p:cNvPr>
          <p:cNvPicPr>
            <a:picLocks noChangeAspect="1"/>
          </p:cNvPicPr>
          <p:nvPr/>
        </p:nvPicPr>
        <p:blipFill>
          <a:blip r:embed="rId20"/>
          <a:stretch>
            <a:fillRect/>
          </a:stretch>
        </p:blipFill>
        <p:spPr>
          <a:xfrm>
            <a:off x="3930033" y="5911746"/>
            <a:ext cx="48772" cy="60965"/>
          </a:xfrm>
          <a:prstGeom prst="rect">
            <a:avLst/>
          </a:prstGeom>
        </p:spPr>
      </p:pic>
      <p:pic>
        <p:nvPicPr>
          <p:cNvPr id="26" name="Picture Placeholder 25">
            <a:extLst>
              <a:ext uri="{FF2B5EF4-FFF2-40B4-BE49-F238E27FC236}">
                <a16:creationId xmlns:a16="http://schemas.microsoft.com/office/drawing/2014/main" id="{8E9282D2-6CD3-FCDB-1E20-C0A85001FE06}"/>
              </a:ext>
            </a:extLst>
          </p:cNvPr>
          <p:cNvPicPr>
            <a:picLocks noGrp="1" noChangeAspect="1"/>
          </p:cNvPicPr>
          <p:nvPr>
            <p:ph type="pic" idx="1"/>
          </p:nvPr>
        </p:nvPicPr>
        <p:blipFill rotWithShape="1">
          <a:blip r:embed="rId21"/>
          <a:srcRect l="2561" t="4148" r="3310" b="4056"/>
          <a:stretch/>
        </p:blipFill>
        <p:spPr>
          <a:xfrm>
            <a:off x="6783893" y="1046375"/>
            <a:ext cx="5110367" cy="4202452"/>
          </a:xfrm>
          <a:prstGeom prst="rect">
            <a:avLst/>
          </a:prstGeom>
        </p:spPr>
      </p:pic>
    </p:spTree>
    <p:extLst>
      <p:ext uri="{BB962C8B-B14F-4D97-AF65-F5344CB8AC3E}">
        <p14:creationId xmlns:p14="http://schemas.microsoft.com/office/powerpoint/2010/main" val="243043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8E431-70BC-74C0-9231-4D0174CC5F4F}"/>
              </a:ext>
            </a:extLst>
          </p:cNvPr>
          <p:cNvSpPr txBox="1"/>
          <p:nvPr/>
        </p:nvSpPr>
        <p:spPr>
          <a:xfrm>
            <a:off x="3247054" y="3009122"/>
            <a:ext cx="5551714" cy="1015663"/>
          </a:xfrm>
          <a:prstGeom prst="rect">
            <a:avLst/>
          </a:prstGeom>
          <a:noFill/>
        </p:spPr>
        <p:txBody>
          <a:bodyPr wrap="square" rtlCol="0">
            <a:spAutoFit/>
          </a:bodyPr>
          <a:lstStyle/>
          <a:p>
            <a:pPr algn="ctr"/>
            <a:r>
              <a:rPr lang="en-US" sz="6000" b="1" dirty="0">
                <a:solidFill>
                  <a:schemeClr val="bg1"/>
                </a:solidFill>
                <a:latin typeface="Aptos" panose="020B0004020202020204" pitchFamily="34" charset="0"/>
              </a:rPr>
              <a:t>THANK YOU</a:t>
            </a:r>
          </a:p>
        </p:txBody>
      </p:sp>
    </p:spTree>
    <p:extLst>
      <p:ext uri="{BB962C8B-B14F-4D97-AF65-F5344CB8AC3E}">
        <p14:creationId xmlns:p14="http://schemas.microsoft.com/office/powerpoint/2010/main" val="63514474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200</TotalTime>
  <Words>307</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Apotas</vt:lpstr>
      <vt:lpstr>Aptos</vt:lpstr>
      <vt:lpstr>Century Gothic</vt:lpstr>
      <vt:lpstr>Open Sans</vt:lpstr>
      <vt:lpstr>Wingdings</vt:lpstr>
      <vt:lpstr>Wingdings 3</vt:lpstr>
      <vt:lpstr>Slice</vt:lpstr>
      <vt:lpstr>Most Popular component in syncfusion</vt:lpstr>
      <vt:lpstr>PowerPoint Presentation</vt:lpstr>
      <vt:lpstr>DataGrid</vt:lpstr>
      <vt:lpstr>Charts</vt:lpstr>
      <vt:lpstr>List 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 in syncfusion</dc:title>
  <dc:creator>Sivakumar Vairamuthu</dc:creator>
  <cp:lastModifiedBy>Sivakumar Vairamuthu</cp:lastModifiedBy>
  <cp:revision>1</cp:revision>
  <dcterms:created xsi:type="dcterms:W3CDTF">2024-03-25T09:31:37Z</dcterms:created>
  <dcterms:modified xsi:type="dcterms:W3CDTF">2024-03-26T16:43:47Z</dcterms:modified>
</cp:coreProperties>
</file>