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711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SIVALAKSHMI P</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pic>
        <p:nvPicPr>
          <p:cNvPr id="1026" name="Picture 2"/>
          <p:cNvPicPr>
            <a:picLocks noChangeAspect="1" noChangeArrowheads="1"/>
          </p:cNvPicPr>
          <p:nvPr/>
        </p:nvPicPr>
        <p:blipFill>
          <a:blip r:embed="rId2"/>
          <a:srcRect/>
          <a:stretch>
            <a:fillRect/>
          </a:stretch>
        </p:blipFill>
        <p:spPr bwMode="auto">
          <a:xfrm>
            <a:off x="1023902" y="1857364"/>
            <a:ext cx="4929222" cy="310085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810248" y="3071810"/>
            <a:ext cx="5395874" cy="3254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630948" y="2401668"/>
            <a:ext cx="8608324" cy="830997"/>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Text Generation Using LSTM</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34072" y="2003134"/>
            <a:ext cx="6705600" cy="2862322"/>
          </a:xfrm>
          <a:prstGeom prst="rect">
            <a:avLst/>
          </a:prstGeom>
          <a:noFill/>
        </p:spPr>
        <p:txBody>
          <a:bodyPr wrap="square" rtlCol="0">
            <a:spAutoFit/>
          </a:bodyPr>
          <a:lstStyle/>
          <a:p>
            <a:r>
              <a:rPr lang="en-US" dirty="0"/>
              <a:t>Design and implement a text generation model using Long Short-Term Memory (LSTM) neural networks. The goal is to develop a system capable of generating coherent and contextually relevant text based on a given input text corpus. The model should be trained on a dataset of textual data and then be able to generate new text that follows the style and patterns present in the training data. Additionally, the model should have the flexibility to generate text of variable lengths and exhibit a level of creativity in its output while maintaining coherence and relevance to the input.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73344" y="2060331"/>
            <a:ext cx="8089656" cy="3693319"/>
          </a:xfrm>
          <a:prstGeom prst="rect">
            <a:avLst/>
          </a:prstGeom>
          <a:noFill/>
        </p:spPr>
        <p:txBody>
          <a:bodyPr wrap="square" rtlCol="0">
            <a:spAutoFit/>
          </a:bodyPr>
          <a:lstStyle/>
          <a:p>
            <a:r>
              <a:rPr lang="en-US" dirty="0"/>
              <a:t>The objective of the text generation project using LSTM is to develop a model capable of generating coherent and contextually relevant text based on a given input text corpus. </a:t>
            </a:r>
            <a:endParaRPr lang="en-US" dirty="0" smtClean="0"/>
          </a:p>
          <a:p>
            <a:pPr>
              <a:buFont typeface="Wingdings" pitchFamily="2" charset="2"/>
              <a:buChar char="ü"/>
            </a:pPr>
            <a:r>
              <a:rPr lang="en-US" dirty="0"/>
              <a:t>Generate Text: Train the LSTM model to produce text reflecting the style and patterns of the training </a:t>
            </a:r>
            <a:r>
              <a:rPr lang="en-US" dirty="0" smtClean="0"/>
              <a:t>dataset.</a:t>
            </a:r>
          </a:p>
          <a:p>
            <a:pPr>
              <a:buFont typeface="Wingdings" pitchFamily="2" charset="2"/>
              <a:buChar char="ü"/>
            </a:pPr>
            <a:r>
              <a:rPr lang="en-US" dirty="0" smtClean="0"/>
              <a:t>Coherence </a:t>
            </a:r>
            <a:r>
              <a:rPr lang="en-US" dirty="0"/>
              <a:t>and Relevance: Ensure the generated text maintains coherence and relevance to the input by capturing underlying structures and </a:t>
            </a:r>
            <a:r>
              <a:rPr lang="en-US" dirty="0" smtClean="0"/>
              <a:t>semantics.</a:t>
            </a:r>
          </a:p>
          <a:p>
            <a:pPr>
              <a:buFont typeface="Wingdings" pitchFamily="2" charset="2"/>
              <a:buChar char="ü"/>
            </a:pPr>
            <a:r>
              <a:rPr lang="en-US" dirty="0" smtClean="0"/>
              <a:t>Variable </a:t>
            </a:r>
            <a:r>
              <a:rPr lang="en-US" dirty="0"/>
              <a:t>Length Output: Enable the model to generate text of varying lengths, allowing for flexibility in output </a:t>
            </a:r>
            <a:r>
              <a:rPr lang="en-US" dirty="0" smtClean="0"/>
              <a:t>complexity.</a:t>
            </a:r>
          </a:p>
          <a:p>
            <a:pPr>
              <a:buFont typeface="Wingdings" pitchFamily="2" charset="2"/>
              <a:buChar char="ü"/>
            </a:pPr>
            <a:r>
              <a:rPr lang="en-US" dirty="0" smtClean="0"/>
              <a:t>Creativity </a:t>
            </a:r>
            <a:r>
              <a:rPr lang="en-US" dirty="0"/>
              <a:t>and Diversity: Implement techniques to foster creativity and diversity in generated text while adhering to training data </a:t>
            </a:r>
            <a:r>
              <a:rPr lang="en-US" dirty="0" smtClean="0"/>
              <a:t>constraints.</a:t>
            </a:r>
          </a:p>
          <a:p>
            <a:pPr>
              <a:buFont typeface="Wingdings" pitchFamily="2" charset="2"/>
              <a:buChar char="ü"/>
            </a:pPr>
            <a:r>
              <a:rPr lang="en-US" dirty="0" smtClean="0"/>
              <a:t>Evaluation</a:t>
            </a:r>
            <a:r>
              <a:rPr lang="en-US" dirty="0"/>
              <a:t>: Assess model performance using both quantitative metrics like perplexity and qualitative metrics such as human judgment</a:t>
            </a:r>
            <a:r>
              <a:rPr lang="en-US"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74944" y="2028092"/>
            <a:ext cx="8826256" cy="2585323"/>
          </a:xfrm>
          <a:prstGeom prst="rect">
            <a:avLst/>
          </a:prstGeom>
          <a:noFill/>
        </p:spPr>
        <p:txBody>
          <a:bodyPr wrap="square" rtlCol="0">
            <a:spAutoFit/>
          </a:bodyPr>
          <a:lstStyle/>
          <a:p>
            <a:r>
              <a:rPr lang="en-US" dirty="0"/>
              <a:t>The end users of the text generation model, including writers, marketers, and content creators, benefit from its ability to produce coherent and contextually relevant text. The model ensures timely and accurate content creation, optimizing resource use and enhancing communication strategies. It aids in crafting engaging narratives, advertising copy, and informative articles, improving audience engagement and brand recognition. Additionally, it serves as a valuable tool for educational purposes, aiding in language learning and creative writing exercises. Remote monitoring allows users to generate content efficiently from any location, streamlining workflows and promoting productivity in various professional fields.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1295400" y="2048607"/>
            <a:ext cx="7728585" cy="3139321"/>
          </a:xfrm>
          <a:prstGeom prst="rect">
            <a:avLst/>
          </a:prstGeom>
          <a:noFill/>
        </p:spPr>
        <p:txBody>
          <a:bodyPr wrap="square" rtlCol="0">
            <a:spAutoFit/>
          </a:bodyPr>
          <a:lstStyle/>
          <a:p>
            <a:r>
              <a:rPr lang="en-US" dirty="0" smtClean="0"/>
              <a:t/>
            </a:r>
            <a:br>
              <a:rPr lang="en-US" dirty="0" smtClean="0"/>
            </a:br>
            <a:r>
              <a:rPr lang="en-US" dirty="0" smtClean="0"/>
              <a:t>My solution for text </a:t>
            </a:r>
            <a:r>
              <a:rPr lang="en-US" dirty="0"/>
              <a:t>generation using LSTM benefits writers, marketers, and content creators by producing coherent and contextually relevant text. It ensures timely and accurate content creation, optimizing resource use and enhancing communication strategies. The model aids in crafting engaging narratives, advertising copy, and informative articles, improving audience engagement and brand recognition. Additionally, it serves as a valuable tool for educational purposes, aiding in language learning and creative writing exercises. Remote monitoring enables efficient content generation from any location, streamlining workflows, and promoting productivity across professional fields.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558164" y="2019300"/>
            <a:ext cx="8662035" cy="3416320"/>
          </a:xfrm>
          <a:prstGeom prst="rect">
            <a:avLst/>
          </a:prstGeom>
          <a:noFill/>
        </p:spPr>
        <p:txBody>
          <a:bodyPr wrap="square" rtlCol="0">
            <a:spAutoFit/>
          </a:bodyPr>
          <a:lstStyle/>
          <a:p>
            <a:r>
              <a:rPr lang="en-US" dirty="0" smtClean="0"/>
              <a:t>The groundbreaking aspect of our LSTM-based text generation solution lies in its unparalleled ability to capture and reproduce intricate linguistic nuances with exceptional accuracy and efficiency. Leveraging advanced natural language processing techniques, our model doesn't merely string words together but comprehends contextual subtleties, producing text that resonates with depth and coherence. It seamlessly integrates expert knowledge, ensuring the incorporation of domain-specific terminology and stylistic elements. Furthermore, the model adeptly navigates challenges like varying tones, writing styles, and subject matter intricacies, guaranteeing robust performance across diverse content genres and linguistic contexts. This comprehensive approach revolutionizes text generation, providing users with a dynamic tool capable of adapting to evolving linguistic trends and fostering enhanced communication strategies globally.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738282" y="1142984"/>
            <a:ext cx="5472122" cy="5183470"/>
          </a:xfrm>
          <a:prstGeom prst="rect">
            <a:avLst/>
          </a:prstGeom>
        </p:spPr>
        <p:txBody>
          <a:bodyPr vert="horz" wrap="square" lIns="0" tIns="12700" rIns="0" bIns="0" rtlCol="0">
            <a:spAutoFit/>
          </a:bodyPr>
          <a:lstStyle/>
          <a:p>
            <a:r>
              <a:rPr lang="en-US" sz="1400" b="1" dirty="0" smtClean="0"/>
              <a:t>Introduction to LSTM Text Generation:</a:t>
            </a:r>
          </a:p>
          <a:p>
            <a:r>
              <a:rPr lang="en-US" sz="1400" b="1" dirty="0" smtClean="0"/>
              <a:t>Utilizes Long Short-Term Memory (LSTM) networks for text </a:t>
            </a:r>
            <a:r>
              <a:rPr lang="en-US" sz="1400" b="1" dirty="0" err="1" smtClean="0"/>
              <a:t>generation.Handles</a:t>
            </a:r>
            <a:r>
              <a:rPr lang="en-US" sz="1400" b="1" dirty="0" smtClean="0"/>
              <a:t> sequential data effectively, capturing context and patterns.</a:t>
            </a:r>
          </a:p>
          <a:p>
            <a:r>
              <a:rPr lang="en-US" sz="1400" b="1" dirty="0" smtClean="0"/>
              <a:t>Data Preprocessing:</a:t>
            </a:r>
          </a:p>
          <a:p>
            <a:r>
              <a:rPr lang="en-US" sz="1400" b="1" dirty="0" smtClean="0"/>
              <a:t>Tokenization and sequence formation.</a:t>
            </a:r>
          </a:p>
          <a:p>
            <a:r>
              <a:rPr lang="en-US" sz="1400" b="1" dirty="0" smtClean="0"/>
              <a:t>Handling rare words and padding sequences.</a:t>
            </a:r>
          </a:p>
          <a:p>
            <a:r>
              <a:rPr lang="en-US" sz="1400" b="1" dirty="0" smtClean="0"/>
              <a:t>Model Training:</a:t>
            </a:r>
          </a:p>
          <a:p>
            <a:r>
              <a:rPr lang="en-US" sz="1400" b="1" dirty="0" smtClean="0"/>
              <a:t>Splitting data into training and validation sets.</a:t>
            </a:r>
          </a:p>
          <a:p>
            <a:r>
              <a:rPr lang="en-US" sz="1400" b="1" dirty="0" smtClean="0"/>
              <a:t>Training LSTM model with </a:t>
            </a:r>
            <a:r>
              <a:rPr lang="en-US" sz="1400" b="1" dirty="0" err="1" smtClean="0"/>
              <a:t>backpropagation</a:t>
            </a:r>
            <a:r>
              <a:rPr lang="en-US" sz="1400" b="1" dirty="0" smtClean="0"/>
              <a:t> through time (BPTT).</a:t>
            </a:r>
          </a:p>
          <a:p>
            <a:r>
              <a:rPr lang="en-US" sz="1400" b="1" dirty="0" smtClean="0"/>
              <a:t>Model Evaluation:</a:t>
            </a:r>
          </a:p>
          <a:p>
            <a:r>
              <a:rPr lang="en-US" sz="1400" b="1" dirty="0" smtClean="0"/>
              <a:t>Quantitative metrics like perplexity.</a:t>
            </a:r>
          </a:p>
          <a:p>
            <a:r>
              <a:rPr lang="en-US" sz="1400" b="1" dirty="0" smtClean="0"/>
              <a:t>Qualitative evaluation for coherence and relevance.</a:t>
            </a:r>
          </a:p>
          <a:p>
            <a:r>
              <a:rPr lang="en-US" sz="1400" b="1" dirty="0" smtClean="0"/>
              <a:t>Results and Insights:</a:t>
            </a:r>
          </a:p>
          <a:p>
            <a:r>
              <a:rPr lang="en-US" sz="1400" b="1" dirty="0" smtClean="0"/>
              <a:t>Highlight accuracy and creativity of generated text.</a:t>
            </a:r>
          </a:p>
          <a:p>
            <a:r>
              <a:rPr lang="en-US" sz="1400" b="1" dirty="0" smtClean="0"/>
              <a:t>Explore patterns and insights from generated sequences.</a:t>
            </a:r>
          </a:p>
          <a:p>
            <a:r>
              <a:rPr lang="en-US" sz="1400" b="1" dirty="0" smtClean="0"/>
              <a:t>Future Enhancements:</a:t>
            </a:r>
          </a:p>
          <a:p>
            <a:r>
              <a:rPr lang="en-US" sz="1400" b="1" dirty="0" smtClean="0"/>
              <a:t>Fine-tuning </a:t>
            </a:r>
            <a:r>
              <a:rPr lang="en-US" sz="1400" b="1" dirty="0" err="1" smtClean="0"/>
              <a:t>hyperparameters</a:t>
            </a:r>
            <a:r>
              <a:rPr lang="en-US" sz="1400" b="1" dirty="0" smtClean="0"/>
              <a:t> for improved text quality.</a:t>
            </a:r>
          </a:p>
          <a:p>
            <a:r>
              <a:rPr lang="en-US" sz="1400" b="1" dirty="0" smtClean="0"/>
              <a:t>Integrating attention mechanisms for enhanced performance.</a:t>
            </a:r>
          </a:p>
          <a:p>
            <a:r>
              <a:rPr lang="en-US" sz="1400" b="1" dirty="0" smtClean="0"/>
              <a:t>Conclusion:</a:t>
            </a:r>
          </a:p>
          <a:p>
            <a:r>
              <a:rPr lang="en-US" sz="1400" b="1" dirty="0" smtClean="0"/>
              <a:t>Significance in creative content generation.</a:t>
            </a:r>
          </a:p>
          <a:p>
            <a:r>
              <a:rPr lang="en-US" sz="1400" b="1" dirty="0" smtClean="0"/>
              <a:t>Potential for diverse applications in language modeling and storytelling.</a:t>
            </a:r>
            <a:endParaRPr lang="en-IN" sz="1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701</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8</cp:revision>
  <dcterms:created xsi:type="dcterms:W3CDTF">2024-04-04T10:20:03Z</dcterms:created>
  <dcterms:modified xsi:type="dcterms:W3CDTF">2024-04-04T18:23:22Z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