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585061" y="981953"/>
            <a:ext cx="6985193" cy="3627561"/>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978989" y="3882612"/>
            <a:ext cx="2807087" cy="624839"/>
          </a:xfrm>
          <a:prstGeom prst="rect"/>
          <a:noFill/>
        </p:spPr>
        <p:txBody>
          <a:bodyPr rtlCol="0" wrap="square">
            <a:spAutoFit/>
          </a:bodyPr>
          <a:p>
            <a:r>
              <a:rPr dirty="0" sz="1800" lang="en-US">
                <a:solidFill>
                  <a:srgbClr val="161D23"/>
                </a:solidFill>
              </a:rPr>
              <a:t>N</a:t>
            </a:r>
            <a:r>
              <a:rPr dirty="0" sz="1800" lang="en-US">
                <a:solidFill>
                  <a:srgbClr val="161D23"/>
                </a:solidFill>
              </a:rPr>
              <a:t>a</a:t>
            </a:r>
            <a:r>
              <a:rPr dirty="0" sz="1800" lang="en-US">
                <a:solidFill>
                  <a:srgbClr val="161D23"/>
                </a:solidFill>
              </a:rPr>
              <a:t>m</a:t>
            </a:r>
            <a:r>
              <a:rPr dirty="0" sz="1800" lang="en-US">
                <a:solidFill>
                  <a:srgbClr val="161D23"/>
                </a:solidFill>
              </a:rPr>
              <a:t>e</a:t>
            </a:r>
            <a:r>
              <a:rPr dirty="0" sz="1800" lang="en-US">
                <a:solidFill>
                  <a:srgbClr val="161D23"/>
                </a:solidFill>
              </a:rPr>
              <a:t>:</a:t>
            </a:r>
            <a:r>
              <a:rPr dirty="0" sz="1800" lang="en-US">
                <a:solidFill>
                  <a:srgbClr val="161D23"/>
                </a:solidFill>
              </a:rPr>
              <a:t>S</a:t>
            </a:r>
            <a:r>
              <a:rPr dirty="0" sz="1800" lang="en-US">
                <a:solidFill>
                  <a:srgbClr val="161D23"/>
                </a:solidFill>
              </a:rPr>
              <a:t>.</a:t>
            </a:r>
            <a:r>
              <a:rPr dirty="0" sz="1800" lang="en-US">
                <a:solidFill>
                  <a:srgbClr val="161D23"/>
                </a:solidFill>
              </a:rPr>
              <a:t>S</a:t>
            </a:r>
            <a:r>
              <a:rPr dirty="0" sz="1800" lang="en-US">
                <a:solidFill>
                  <a:srgbClr val="161D23"/>
                </a:solidFill>
              </a:rPr>
              <a:t>i</a:t>
            </a:r>
            <a:r>
              <a:rPr dirty="0" sz="1800" lang="en-US">
                <a:solidFill>
                  <a:srgbClr val="161D23"/>
                </a:solidFill>
              </a:rPr>
              <a:t>v</a:t>
            </a:r>
            <a:r>
              <a:rPr dirty="0" sz="1800" lang="en-US">
                <a:solidFill>
                  <a:srgbClr val="161D23"/>
                </a:solidFill>
              </a:rPr>
              <a:t>a</a:t>
            </a:r>
            <a:r>
              <a:rPr dirty="0" sz="1800" lang="en-US">
                <a:solidFill>
                  <a:srgbClr val="161D23"/>
                </a:solidFill>
              </a:rPr>
              <a:t>l</a:t>
            </a:r>
            <a:r>
              <a:rPr dirty="0" sz="1800" lang="en-US">
                <a:solidFill>
                  <a:srgbClr val="161D23"/>
                </a:solidFill>
              </a:rPr>
              <a:t>i</a:t>
            </a:r>
            <a:r>
              <a:rPr dirty="0" sz="1800" lang="en-US">
                <a:solidFill>
                  <a:srgbClr val="161D23"/>
                </a:solidFill>
              </a:rPr>
              <a:t>n</a:t>
            </a:r>
            <a:r>
              <a:rPr dirty="0" sz="1800" lang="en-US">
                <a:solidFill>
                  <a:srgbClr val="161D23"/>
                </a:solidFill>
              </a:rPr>
              <a:t>k</a:t>
            </a:r>
            <a:r>
              <a:rPr dirty="0" sz="1800" lang="en-US">
                <a:solidFill>
                  <a:srgbClr val="161D23"/>
                </a:solidFill>
              </a:rPr>
              <a:t>a</a:t>
            </a:r>
            <a:r>
              <a:rPr dirty="0" sz="1800" lang="en-US">
                <a:solidFill>
                  <a:srgbClr val="161D23"/>
                </a:solidFill>
              </a:rPr>
              <a:t>m</a:t>
            </a:r>
            <a:endParaRPr altLang="en-US" lang="zh-CN"/>
          </a:p>
          <a:p>
            <a:r>
              <a:rPr altLang="en-GB" dirty="0" sz="1800" lang="en-US">
                <a:solidFill>
                  <a:srgbClr val="161D23"/>
                </a:solidFill>
              </a:rPr>
              <a:t>R</a:t>
            </a:r>
            <a:r>
              <a:rPr altLang="en-GB" dirty="0" sz="1800" lang="en-US">
                <a:solidFill>
                  <a:srgbClr val="161D23"/>
                </a:solidFill>
              </a:rPr>
              <a:t>e</a:t>
            </a:r>
            <a:r>
              <a:rPr altLang="en-GB" dirty="0" sz="1800" lang="en-US">
                <a:solidFill>
                  <a:srgbClr val="161D23"/>
                </a:solidFill>
              </a:rPr>
              <a:t>g</a:t>
            </a:r>
            <a:r>
              <a:rPr altLang="en-GB" dirty="0" sz="1800" lang="en-US">
                <a:solidFill>
                  <a:srgbClr val="161D23"/>
                </a:solidFill>
              </a:rPr>
              <a:t>.</a:t>
            </a:r>
            <a:r>
              <a:rPr altLang="en-GB" dirty="0" sz="1800" lang="en-US">
                <a:solidFill>
                  <a:srgbClr val="161D23"/>
                </a:solidFill>
              </a:rPr>
              <a:t>n</a:t>
            </a:r>
            <a:r>
              <a:rPr altLang="en-GB" dirty="0" sz="1800" lang="en-US">
                <a:solidFill>
                  <a:srgbClr val="161D23"/>
                </a:solidFill>
              </a:rPr>
              <a:t>o</a:t>
            </a:r>
            <a:r>
              <a:rPr altLang="en-GB" dirty="0" sz="1800" lang="en-US">
                <a:solidFill>
                  <a:srgbClr val="161D23"/>
                </a:solidFill>
              </a:rPr>
              <a:t>:</a:t>
            </a:r>
            <a:r>
              <a:rPr altLang="en-GB" dirty="0" sz="1800" lang="en-US">
                <a:solidFill>
                  <a:srgbClr val="161D23"/>
                </a:solidFill>
              </a:rPr>
              <a:t>8</a:t>
            </a:r>
            <a:r>
              <a:rPr altLang="en-GB" dirty="0" sz="1800" lang="en-US">
                <a:solidFill>
                  <a:srgbClr val="161D23"/>
                </a:solidFill>
              </a:rPr>
              <a:t>1</a:t>
            </a:r>
            <a:r>
              <a:rPr altLang="en-GB" dirty="0" sz="1800" lang="en-US">
                <a:solidFill>
                  <a:srgbClr val="161D23"/>
                </a:solidFill>
              </a:rPr>
              <a:t>3</a:t>
            </a:r>
            <a:r>
              <a:rPr altLang="en-GB" dirty="0" sz="1800" lang="en-US">
                <a:solidFill>
                  <a:srgbClr val="161D23"/>
                </a:solidFill>
              </a:rPr>
              <a:t>1</a:t>
            </a:r>
            <a:r>
              <a:rPr altLang="en-GB" dirty="0" sz="1800" lang="en-US">
                <a:solidFill>
                  <a:srgbClr val="161D23"/>
                </a:solidFill>
              </a:rPr>
              <a:t>2</a:t>
            </a:r>
            <a:r>
              <a:rPr altLang="en-GB" dirty="0" sz="1800" lang="en-US">
                <a:solidFill>
                  <a:srgbClr val="161D23"/>
                </a:solidFill>
              </a:rPr>
              <a:t>1</a:t>
            </a:r>
            <a:r>
              <a:rPr altLang="en-GB" dirty="0" sz="1800" lang="en-US">
                <a:solidFill>
                  <a:srgbClr val="161D23"/>
                </a:solidFill>
              </a:rPr>
              <a:t>1</a:t>
            </a:r>
            <a:r>
              <a:rPr altLang="en-GB" dirty="0" sz="1800" lang="en-US">
                <a:solidFill>
                  <a:srgbClr val="161D23"/>
                </a:solidFill>
              </a:rPr>
              <a:t>0</a:t>
            </a:r>
            <a:r>
              <a:rPr altLang="en-GB" dirty="0" sz="1800" lang="en-US">
                <a:solidFill>
                  <a:srgbClr val="161D23"/>
                </a:solidFill>
              </a:rPr>
              <a:t>4</a:t>
            </a:r>
            <a:r>
              <a:rPr altLang="en-GB" dirty="0" sz="1800" lang="en-US">
                <a:solidFill>
                  <a:srgbClr val="161D23"/>
                </a:solidFill>
              </a:rPr>
              <a:t>0</a:t>
            </a:r>
            <a:r>
              <a:rPr altLang="en-GB" dirty="0" sz="1800" lang="en-US">
                <a:solidFill>
                  <a:srgbClr val="161D23"/>
                </a:solidFill>
              </a:rPr>
              <a:t>4</a:t>
            </a:r>
            <a:r>
              <a:rPr altLang="en-GB" dirty="0" sz="1800" lang="en-US">
                <a:solidFill>
                  <a:srgbClr val="161D23"/>
                </a:solidFill>
              </a:rPr>
              <a:t>7</a:t>
            </a:r>
            <a:endParaRPr altLang="en-US" lang="zh-CN"/>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84" name=""/>
          <p:cNvSpPr txBox="1"/>
          <p:nvPr/>
        </p:nvSpPr>
        <p:spPr>
          <a:xfrm>
            <a:off x="2572000" y="236220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2024-04-12T07:07:58Z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34d03f0ec106464bb14c7e68571f6576</vt:lpwstr>
  </property>
</Properties>
</file>