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2" r:id="rId13"/>
    <p:sldId id="263" r:id="rId14"/>
    <p:sldId id="268" r:id="rId15"/>
    <p:sldId id="269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6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2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51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5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699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7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7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9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7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5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2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E0B7-491C-4AB8-9237-4FB9A0A6353B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9D2B-5691-4477-9EA8-0EF20E0901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97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280831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</a:t>
            </a:r>
            <a:r>
              <a:rPr lang="en-US" b="1" dirty="0" smtClean="0"/>
              <a:t>box1{</a:t>
            </a:r>
          </a:p>
          <a:p>
            <a:pPr algn="l" rtl="0"/>
            <a:r>
              <a:rPr lang="en-US" b="1" dirty="0" smtClean="0"/>
              <a:t>     width:200px;</a:t>
            </a:r>
          </a:p>
          <a:p>
            <a:pPr algn="l" rtl="0"/>
            <a:r>
              <a:rPr lang="en-US" b="1" dirty="0"/>
              <a:t> </a:t>
            </a:r>
            <a:r>
              <a:rPr lang="en-US" b="1" dirty="0" smtClean="0"/>
              <a:t>    height:200px;</a:t>
            </a:r>
            <a:endParaRPr lang="en-US" b="1" dirty="0"/>
          </a:p>
          <a:p>
            <a:pPr algn="l" rtl="0"/>
            <a:r>
              <a:rPr lang="en-US" b="1" dirty="0" smtClean="0"/>
              <a:t>}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.box2{</a:t>
            </a:r>
          </a:p>
          <a:p>
            <a:pPr algn="l" rtl="0"/>
            <a:r>
              <a:rPr lang="en-US" b="1" dirty="0" smtClean="0"/>
              <a:t>     width:200px;</a:t>
            </a:r>
          </a:p>
          <a:p>
            <a:pPr algn="l" rtl="0"/>
            <a:r>
              <a:rPr lang="en-US" b="1" dirty="0" smtClean="0"/>
              <a:t>     height:200px;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}</a:t>
            </a:r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283968" y="188640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283968" y="1479352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smtClean="0"/>
              <a:t>margin-right: auto;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283968" y="193908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smtClean="0"/>
              <a:t>margin: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auto;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6084168" y="193908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”&gt;Text text…&lt;/div&gt;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smtClean="0"/>
              <a:t>margin:10px 20px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572008" y="404664"/>
            <a:ext cx="1296144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77690" y="295606"/>
            <a:ext cx="12961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Text </a:t>
            </a:r>
            <a:r>
              <a:rPr lang="en-US" dirty="0" err="1" smtClean="0"/>
              <a:t>text</a:t>
            </a:r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err="1" smtClean="0"/>
              <a:t>text</a:t>
            </a:r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err="1" smtClean="0"/>
              <a:t>aad</a:t>
            </a:r>
            <a:endParaRPr lang="en-US" dirty="0" smtClean="0"/>
          </a:p>
          <a:p>
            <a:pPr algn="l"/>
            <a:r>
              <a:rPr lang="en-US" dirty="0" smtClean="0"/>
              <a:t>Monkeys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44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8164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</a:t>
            </a:r>
            <a:r>
              <a:rPr lang="en-US" dirty="0"/>
              <a:t>Text text</a:t>
            </a:r>
            <a:r>
              <a:rPr lang="en-US" dirty="0" smtClean="0"/>
              <a:t>…&lt;/div&gt;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margin:10px 20px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padding-left:5px;</a:t>
            </a:r>
          </a:p>
          <a:p>
            <a:pPr algn="l" rtl="0"/>
            <a:r>
              <a:rPr lang="en-US" b="1" dirty="0" smtClean="0"/>
              <a:t>     padding-top:5px;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572008" y="404664"/>
            <a:ext cx="1296144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66590" y="428471"/>
            <a:ext cx="12961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Text </a:t>
            </a:r>
            <a:r>
              <a:rPr lang="en-US" dirty="0" err="1" smtClean="0"/>
              <a:t>text</a:t>
            </a:r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err="1" smtClean="0"/>
              <a:t>text</a:t>
            </a:r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err="1" smtClean="0"/>
              <a:t>aad</a:t>
            </a:r>
            <a:endParaRPr lang="en-US" dirty="0" smtClean="0"/>
          </a:p>
          <a:p>
            <a:pPr algn="l"/>
            <a:r>
              <a:rPr lang="en-US" dirty="0" smtClean="0"/>
              <a:t>Monkeys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4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8164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</a:t>
            </a:r>
            <a:r>
              <a:rPr lang="en-US" dirty="0"/>
              <a:t>Text text</a:t>
            </a:r>
            <a:r>
              <a:rPr lang="en-US" dirty="0" smtClean="0"/>
              <a:t>…&lt;/div&gt;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width:300px;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height:150px;</a:t>
            </a:r>
          </a:p>
          <a:p>
            <a:pPr algn="l" rtl="0"/>
            <a:r>
              <a:rPr lang="en-US" dirty="0" smtClean="0"/>
              <a:t>     margin:10px 20px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padding-left:30px;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932044" y="1028635"/>
            <a:ext cx="3312360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34632" y="921420"/>
            <a:ext cx="12961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Text </a:t>
            </a:r>
            <a:r>
              <a:rPr lang="en-US" dirty="0" err="1" smtClean="0"/>
              <a:t>text</a:t>
            </a:r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err="1" smtClean="0"/>
              <a:t>text</a:t>
            </a:r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err="1" smtClean="0"/>
              <a:t>aad</a:t>
            </a:r>
            <a:endParaRPr lang="en-US" dirty="0" smtClean="0"/>
          </a:p>
          <a:p>
            <a:pPr algn="l"/>
            <a:r>
              <a:rPr lang="en-US" dirty="0" smtClean="0"/>
              <a:t>Monkeys 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4644008" y="1027336"/>
            <a:ext cx="288036" cy="201622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083594" y="395372"/>
            <a:ext cx="7523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330px</a:t>
            </a:r>
            <a:endParaRPr lang="he-IL" dirty="0"/>
          </a:p>
        </p:txBody>
      </p:sp>
      <p:cxnSp>
        <p:nvCxnSpPr>
          <p:cNvPr id="15" name="מחבר חץ ישר 14"/>
          <p:cNvCxnSpPr/>
          <p:nvPr/>
        </p:nvCxnSpPr>
        <p:spPr>
          <a:xfrm>
            <a:off x="4644008" y="794321"/>
            <a:ext cx="36003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32" y="3861048"/>
            <a:ext cx="1592804" cy="1541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836712"/>
            <a:ext cx="60853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תודה על ההקשבה,</a:t>
            </a:r>
          </a:p>
          <a:p>
            <a:pPr algn="ctr"/>
            <a:endParaRPr lang="he-IL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he-IL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שאלות?</a:t>
            </a:r>
            <a:endParaRPr lang="he-IL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2808312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margin-bottom:10px</a:t>
            </a:r>
            <a:endParaRPr lang="en-US" b="1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}</a:t>
            </a:r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283968" y="188640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288532" y="1676987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cxnSp>
        <p:nvCxnSpPr>
          <p:cNvPr id="3" name="מחבר חץ ישר 2"/>
          <p:cNvCxnSpPr>
            <a:stCxn id="8" idx="2"/>
          </p:cNvCxnSpPr>
          <p:nvPr/>
        </p:nvCxnSpPr>
        <p:spPr>
          <a:xfrm>
            <a:off x="4932040" y="1484784"/>
            <a:ext cx="0" cy="19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4932040" y="1420396"/>
            <a:ext cx="5369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10px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48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2808312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b="1" smtClean="0"/>
              <a:t>    float:left</a:t>
            </a:r>
            <a:r>
              <a:rPr lang="en-US" b="1" dirty="0" smtClean="0"/>
              <a:t>;</a:t>
            </a:r>
            <a:endParaRPr lang="en-US" b="1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err="1" smtClean="0"/>
              <a:t>float:left</a:t>
            </a:r>
            <a:r>
              <a:rPr lang="en-US" b="1" dirty="0"/>
              <a:t>;</a:t>
            </a:r>
            <a:endParaRPr lang="en-US" dirty="0"/>
          </a:p>
          <a:p>
            <a:pPr algn="l" rtl="0"/>
            <a:r>
              <a:rPr lang="en-US" dirty="0" smtClean="0"/>
              <a:t>}</a:t>
            </a:r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283968" y="188640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580112" y="188640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280831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margin-right:10px</a:t>
            </a:r>
          </a:p>
          <a:p>
            <a:pPr algn="l" rtl="0"/>
            <a:r>
              <a:rPr lang="en-US" b="1" dirty="0" smtClean="0"/>
              <a:t>     </a:t>
            </a:r>
            <a:r>
              <a:rPr lang="en-US" b="1" dirty="0" err="1" smtClean="0"/>
              <a:t>float:left</a:t>
            </a:r>
            <a:r>
              <a:rPr lang="en-US" b="1" dirty="0" smtClean="0"/>
              <a:t>;</a:t>
            </a:r>
            <a:endParaRPr lang="en-US" b="1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err="1" smtClean="0"/>
              <a:t>float:left</a:t>
            </a:r>
            <a:r>
              <a:rPr lang="en-US" b="1" dirty="0"/>
              <a:t>;</a:t>
            </a:r>
            <a:endParaRPr lang="en-US" dirty="0"/>
          </a:p>
          <a:p>
            <a:pPr algn="l" rtl="0"/>
            <a:r>
              <a:rPr lang="en-US" dirty="0" smtClean="0"/>
              <a:t>}</a:t>
            </a:r>
          </a:p>
        </p:txBody>
      </p:sp>
      <p:sp>
        <p:nvSpPr>
          <p:cNvPr id="7" name="מלבן 6"/>
          <p:cNvSpPr/>
          <p:nvPr/>
        </p:nvSpPr>
        <p:spPr>
          <a:xfrm>
            <a:off x="4283968" y="116632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283968" y="188640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796136" y="188640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>
            <a:off x="5597252" y="932820"/>
            <a:ext cx="19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/>
          <p:cNvSpPr/>
          <p:nvPr/>
        </p:nvSpPr>
        <p:spPr>
          <a:xfrm>
            <a:off x="5428223" y="941185"/>
            <a:ext cx="5369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10px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73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280831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margin-left:30px;</a:t>
            </a:r>
          </a:p>
          <a:p>
            <a:pPr algn="l" rtl="0"/>
            <a:r>
              <a:rPr lang="en-US" b="1" dirty="0" smtClean="0"/>
              <a:t>     </a:t>
            </a:r>
            <a:r>
              <a:rPr lang="en-US" b="1" dirty="0" err="1" smtClean="0"/>
              <a:t>float:left</a:t>
            </a:r>
            <a:r>
              <a:rPr lang="en-US" b="1" dirty="0" smtClean="0"/>
              <a:t>;</a:t>
            </a:r>
            <a:endParaRPr lang="en-US" b="1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r>
              <a:rPr lang="en-US" smtClean="0"/>
              <a:t>     </a:t>
            </a:r>
            <a:r>
              <a:rPr lang="en-US" b="1" smtClean="0"/>
              <a:t>float:left</a:t>
            </a:r>
            <a:r>
              <a:rPr lang="en-US" b="1" dirty="0"/>
              <a:t>;</a:t>
            </a:r>
            <a:endParaRPr lang="en-US" dirty="0"/>
          </a:p>
          <a:p>
            <a:pPr algn="l" rtl="0"/>
            <a:r>
              <a:rPr lang="en-US" dirty="0" smtClean="0"/>
              <a:t>}</a:t>
            </a:r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292080" y="188640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6588224" y="188640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H="1">
            <a:off x="4429502" y="932820"/>
            <a:ext cx="79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/>
          <p:cNvSpPr/>
          <p:nvPr/>
        </p:nvSpPr>
        <p:spPr>
          <a:xfrm>
            <a:off x="4616058" y="959520"/>
            <a:ext cx="5369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30px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7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2808312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Body{</a:t>
            </a:r>
          </a:p>
          <a:p>
            <a:pPr algn="l" rtl="0"/>
            <a:r>
              <a:rPr lang="en-US" dirty="0" smtClean="0"/>
              <a:t>    </a:t>
            </a:r>
            <a:r>
              <a:rPr lang="en-US" b="1" dirty="0" smtClean="0"/>
              <a:t>margin:20px;</a:t>
            </a:r>
          </a:p>
          <a:p>
            <a:pPr algn="l" rtl="0"/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716016" y="620688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16016" y="1902892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H="1">
            <a:off x="4283968" y="98072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V="1">
            <a:off x="5076056" y="330404"/>
            <a:ext cx="0" cy="29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5095617" y="284212"/>
            <a:ext cx="5369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20px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4251082" y="980728"/>
            <a:ext cx="5369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20px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85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384376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smtClean="0"/>
              <a:t>margin:10px 20px 30px 40px;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148064" y="404664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283968" y="2348880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cxnSp>
        <p:nvCxnSpPr>
          <p:cNvPr id="3" name="מחבר חץ ישר 2"/>
          <p:cNvCxnSpPr/>
          <p:nvPr/>
        </p:nvCxnSpPr>
        <p:spPr>
          <a:xfrm flipV="1">
            <a:off x="1619672" y="2685852"/>
            <a:ext cx="0" cy="2390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1979712" y="2780928"/>
            <a:ext cx="288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2843808" y="2780928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>
            <a:off x="2555776" y="270892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1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  <p:cxnSp>
        <p:nvCxnSpPr>
          <p:cNvPr id="11" name="מחבר חץ ישר 10"/>
          <p:cNvCxnSpPr/>
          <p:nvPr/>
        </p:nvCxnSpPr>
        <p:spPr>
          <a:xfrm flipV="1">
            <a:off x="5940152" y="1886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5436096" y="17008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flipH="1">
            <a:off x="4283968" y="11967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9863" y="131242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10PX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148064" y="1819836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30PX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1201028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40PX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34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box2</a:t>
            </a:r>
            <a:r>
              <a:rPr lang="en-US" dirty="0" smtClean="0"/>
              <a:t>”&gt;div2&lt;/div&gt;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smtClean="0"/>
              <a:t>margin:10px 20px;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.box2{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 smtClean="0"/>
              <a:t>     height:200px;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644008" y="404664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283968" y="1916832"/>
            <a:ext cx="1296144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div2</a:t>
            </a:r>
            <a:endParaRPr lang="he-IL" dirty="0"/>
          </a:p>
        </p:txBody>
      </p:sp>
      <p:cxnSp>
        <p:nvCxnSpPr>
          <p:cNvPr id="3" name="מחבר חץ ישר 2"/>
          <p:cNvCxnSpPr/>
          <p:nvPr/>
        </p:nvCxnSpPr>
        <p:spPr>
          <a:xfrm flipV="1">
            <a:off x="1619672" y="2685852"/>
            <a:ext cx="0" cy="2390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1979712" y="2780928"/>
            <a:ext cx="288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1835696" y="2780928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>
            <a:off x="1619672" y="270892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1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504" y="188640"/>
            <a:ext cx="4032448" cy="5688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3600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&lt;body&gt;</a:t>
            </a:r>
          </a:p>
          <a:p>
            <a:pPr algn="l" rtl="0"/>
            <a:r>
              <a:rPr lang="en-US" dirty="0" smtClean="0"/>
              <a:t>&lt;div class=“</a:t>
            </a:r>
            <a:r>
              <a:rPr lang="en-US" b="1" dirty="0" smtClean="0"/>
              <a:t>box1</a:t>
            </a:r>
            <a:r>
              <a:rPr lang="en-US" dirty="0" smtClean="0"/>
              <a:t>”&gt;div1&lt;/div&gt;</a:t>
            </a:r>
          </a:p>
          <a:p>
            <a:pPr algn="l" rtl="0"/>
            <a:r>
              <a:rPr lang="en-US" dirty="0" smtClean="0"/>
              <a:t>&lt;/body&gt;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41970"/>
            <a:ext cx="316835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.box1{</a:t>
            </a:r>
          </a:p>
          <a:p>
            <a:pPr algn="l" rtl="0"/>
            <a:r>
              <a:rPr lang="en-US" dirty="0" smtClean="0"/>
              <a:t>     width:200px;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height:200px;</a:t>
            </a:r>
          </a:p>
          <a:p>
            <a:pPr algn="l" rtl="0"/>
            <a:r>
              <a:rPr lang="en-US" dirty="0" smtClean="0"/>
              <a:t>     </a:t>
            </a:r>
            <a:r>
              <a:rPr lang="en-US" b="1" dirty="0" smtClean="0"/>
              <a:t>margin-left: auto;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83968" y="188640"/>
            <a:ext cx="4608512" cy="56886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7596336" y="193908"/>
            <a:ext cx="129614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div1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683476" y="5934670"/>
            <a:ext cx="77770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 / PADDING HTML 5 CSS</a:t>
            </a:r>
            <a:endParaRPr lang="he-IL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84" y="5316030"/>
            <a:ext cx="1592804" cy="1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734</Words>
  <Application>Microsoft Office PowerPoint</Application>
  <PresentationFormat>‫הצגה על המסך (4:3)</PresentationFormat>
  <Paragraphs>231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ofer</dc:creator>
  <cp:lastModifiedBy>hackeru</cp:lastModifiedBy>
  <cp:revision>17</cp:revision>
  <dcterms:created xsi:type="dcterms:W3CDTF">2015-01-24T20:25:51Z</dcterms:created>
  <dcterms:modified xsi:type="dcterms:W3CDTF">2017-04-24T08:16:30Z</dcterms:modified>
</cp:coreProperties>
</file>