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B6BBD0-6AF2-D55E-F193-D0B5D2CF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E73FF3D-232D-57B9-90FD-B4248A6A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7695EC-1E6C-DC2A-6AF2-AA52A6F5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C7CC36-1881-ECEF-ACAE-C6D70AD1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F8C88A-1ED1-0C79-2649-2FB9A6F5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5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F3A66A-A7FE-A318-DF1A-C636FB9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CD3013C-37EC-46C1-7201-22F404E7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0D5B49-F7B8-7566-224D-0DE4576E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B64581-1D10-5C8B-C5B0-13E1195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B9E193-56BD-A095-650B-E1D92E0C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02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6B37B70-6624-65DC-E1C1-A970F1E0D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C157339-C931-EB26-784B-8A1DE5B9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822BD-EB0E-C70A-1F92-B1A2FB62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CAB262-16BC-A67F-65EA-FB855BE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F2EF99-4FE2-4C2B-B6A9-C64DC4A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7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D46279-4582-930B-AA70-8C940DE1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5B7E12-6E72-C4CA-7DE3-6E9827D3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0D2FCC-8AA8-AB80-3085-D26DBFF0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8790E7-D158-B55B-9072-8CDA4E2A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107E76-542C-42DC-609E-6BAC98D5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7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5B56EB-3829-D5F1-0897-C649D11E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24D5D6-2EE3-A2D9-18DE-097BAD88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DDCAA7-229F-1D81-3E91-DA27C73E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5B9390-AB08-55FA-11DE-1C38C30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4C4689-D120-B32F-40BF-EF221D9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30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DD36A5-59FD-A742-CD38-BEC95C3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0FB2B-908D-4FEB-6D4B-2532961A2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0F040C-07C6-2887-5706-379E4CF9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BCD052-DFFB-9535-448E-D00863E5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6159AE-C739-E80F-C462-96866200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DA5F0C-0053-B5F5-5519-116DB936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1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C42B6-F55E-4FA2-89A0-1F4069FA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86ACE9-79A9-86B5-2A48-638C311B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2B3E7DC-4275-612C-80E3-58E86204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990A19F-3B49-0E09-FD17-3DE6E17C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4F9F880-F2E3-3162-DB90-0BBD45C8A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E2F9721-EB8B-602B-EA36-864A34B5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B3693D-5543-8969-8E59-783D7F0C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743DBB5-D833-CD5A-3453-086AC34B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3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47AB0-4953-7EF6-2981-B9E89A5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882BFB5-4829-9799-C675-C1DD7EFA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F99C896-AB74-84B0-01CC-67EF5086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F40EFD8-88DB-65A2-D1F5-0700E46F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58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AE4537B-83CD-D9D7-560B-CF4CAFAF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182946-8921-7363-18D4-7D3CB041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69C8D29-79AD-4FE9-1FB2-D8DB61A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92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81F44A-9B1F-DA66-1E0E-686E60F3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3712B1-823E-DD3B-C6C4-DF439CB4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B885AA4-D572-65B8-817C-BA96DE64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206FB68-620E-4BED-717D-69D3C853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579DAC-CB26-7531-1809-A6AD5EE6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BFB5F5-5EAE-ED61-1C37-A9F2D90C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59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6C3A90-DCE3-4CA5-3F2A-564A983F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0CD571C-2222-4348-9B3C-ECB2F71DB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AF05E2-A604-209A-7EA5-632A3668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50AF4F-4F25-E675-CA60-C239D6C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9564F7-A623-F98A-8B61-F0360EA6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205698-6319-D8C5-FB59-6CCD62D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23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515E46-5C8A-B9BF-5D87-7CC5282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7B30D8-34EB-59C0-B748-80BEFADA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ED4813-8F60-AE04-545B-B7BC373F4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96BA-3C45-4879-A477-6C3ED4B1962A}" type="datetimeFigureOut">
              <a:rPr lang="he-IL" smtClean="0"/>
              <a:t>כ"ג/כסלו/תשפ"ג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D9AB08-3DFB-0825-7D51-EBD7D347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000610-3820-3C01-83D8-AB22A9FA3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5734-A2BB-433B-96E9-D8AF4F50C5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FB9D71-19A1-4DF8-8818-FE25C4375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Stateful Applications on Programmable Switches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8B050CA-C747-1092-4642-43F0F25A8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Participants: </a:t>
            </a:r>
            <a:endParaRPr lang="he-IL" dirty="0"/>
          </a:p>
          <a:p>
            <a:pPr rtl="0"/>
            <a:r>
              <a:rPr lang="en-US" dirty="0"/>
              <a:t>Supervisors: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177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Schedule - Yuval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Timeline – so far and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686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Conclusion - Sivan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have learned so far – tools and more</a:t>
            </a:r>
          </a:p>
          <a:p>
            <a:pPr algn="l" rtl="0"/>
            <a:r>
              <a:rPr lang="en-US" dirty="0"/>
              <a:t>Mininet – building topology</a:t>
            </a:r>
          </a:p>
          <a:p>
            <a:pPr algn="l" rtl="0"/>
            <a:r>
              <a:rPr lang="en-US" dirty="0"/>
              <a:t>Git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96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74D7D4-4815-DB10-C08B-BD0C626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Background - Yuval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0A012A-D533-D7C0-7461-02B93F2F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042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BB0BBE-AF96-310B-67E4-51EEE7C1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Algo - Sivan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36B76C-610A-369E-2D41-47DED9C7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81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Motivation - Sivan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the problem and why is it important</a:t>
            </a:r>
          </a:p>
          <a:p>
            <a:pPr algn="l" rtl="0"/>
            <a:r>
              <a:rPr lang="en-US" dirty="0"/>
              <a:t>Why using </a:t>
            </a:r>
            <a:r>
              <a:rPr lang="en-US" dirty="0" err="1"/>
              <a:t>Qpipe</a:t>
            </a:r>
            <a:r>
              <a:rPr lang="en-US" dirty="0"/>
              <a:t> – what it solves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120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List of demands - Yuval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he-IL" dirty="0"/>
              <a:t>להראות מבנה נתונים שעונה על הבעיה</a:t>
            </a:r>
          </a:p>
        </p:txBody>
      </p:sp>
    </p:spTree>
    <p:extLst>
      <p:ext uri="{BB962C8B-B14F-4D97-AF65-F5344CB8AC3E}">
        <p14:creationId xmlns:p14="http://schemas.microsoft.com/office/powerpoint/2010/main" val="353413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 - Yuval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Of the switch and why is it new</a:t>
            </a:r>
          </a:p>
          <a:p>
            <a:pPr algn="l" rtl="0"/>
            <a:r>
              <a:rPr lang="en-US" dirty="0"/>
              <a:t>Topology of the network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03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Qpipe</a:t>
            </a:r>
            <a:r>
              <a:rPr lang="en-US" dirty="0"/>
              <a:t> code - Sivan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Explain about parser control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707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Finished - Yuval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Ramp on – tutorial p4</a:t>
            </a:r>
          </a:p>
          <a:p>
            <a:pPr algn="l" rtl="0"/>
            <a:r>
              <a:rPr lang="en-US" dirty="0"/>
              <a:t>Writing a new code from known info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36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BE2F9-7680-5F7A-2770-D4CE0E1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Next move - Sivan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671CC-D69E-0E30-C18C-9748A69D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Prove of right</a:t>
            </a:r>
          </a:p>
          <a:p>
            <a:pPr algn="l" rtl="0"/>
            <a:r>
              <a:rPr lang="en-US" dirty="0"/>
              <a:t>Improvement of network capabilities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32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Office PowerPoint</Application>
  <PresentationFormat>מסך רחב</PresentationFormat>
  <Paragraphs>27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Distributed Stateful Applications on Programmable Switches</vt:lpstr>
      <vt:lpstr>Background - Yuval</vt:lpstr>
      <vt:lpstr>Algo - Sivan</vt:lpstr>
      <vt:lpstr>Motivation - Sivan</vt:lpstr>
      <vt:lpstr>List of demands - Yuval</vt:lpstr>
      <vt:lpstr>Architecture - Yuval</vt:lpstr>
      <vt:lpstr>Qpipe code - Sivan</vt:lpstr>
      <vt:lpstr>Finished - Yuval</vt:lpstr>
      <vt:lpstr>Next move - Sivan</vt:lpstr>
      <vt:lpstr>Schedule - Yuval</vt:lpstr>
      <vt:lpstr>Conclusion - Sivan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Sivan Vert</dc:creator>
  <cp:lastModifiedBy>Sivan Vert</cp:lastModifiedBy>
  <cp:revision>8</cp:revision>
  <dcterms:created xsi:type="dcterms:W3CDTF">2022-12-17T10:49:46Z</dcterms:created>
  <dcterms:modified xsi:type="dcterms:W3CDTF">2022-12-17T11:09:30Z</dcterms:modified>
</cp:coreProperties>
</file>