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 id="2147483674" r:id="rId2"/>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2</c:v>
          </c:tx>
          <c:spPr>
            <a:solidFill>
              <a:srgbClr val="4F81BD"/>
            </a:solidFill>
            <a:ln>
              <a:noFill/>
            </a:ln>
          </c:spPr>
          <c:invertIfNegative val="0"/>
          <c:dLbls>
            <c:showLegendKey val="0"/>
            <c:showVal val="0"/>
            <c:showCatName val="0"/>
            <c:showSerName val="0"/>
            <c:showPercent val="0"/>
            <c:showBubbleSize val="0"/>
            <c:showLeaderLines val="1"/>
          </c:dLbls>
          <c:val>
            <c:numRef>
              <c:f/>
              <c:numCache>
                <c:formatCode>General</c:formatCode>
                <c:ptCount val="7"/>
                <c:pt idx="0">
                  <c:v>0.0</c:v>
                </c:pt>
                <c:pt idx="1">
                  <c:v>2.0</c:v>
                </c:pt>
                <c:pt idx="2">
                  <c:v>1.0</c:v>
                </c:pt>
                <c:pt idx="3">
                  <c:v>3.0</c:v>
                </c:pt>
                <c:pt idx="4">
                  <c:v>1.0</c:v>
                </c:pt>
                <c:pt idx="5">
                  <c:v>0.0</c:v>
                </c:pt>
                <c:pt idx="6">
                  <c:v>2.0</c:v>
                </c:pt>
              </c:numCache>
            </c:numRef>
          </c:val>
        </c:ser>
        <c:ser>
          <c:idx val="1"/>
          <c:order val="1"/>
          <c:tx>
            <c:v>3</c:v>
          </c:tx>
          <c:spPr>
            <a:solidFill>
              <a:srgbClr val="C0504D"/>
            </a:solidFill>
            <a:ln>
              <a:noFill/>
            </a:ln>
          </c:spPr>
          <c:invertIfNegative val="0"/>
          <c:dLbls>
            <c:showLegendKey val="0"/>
            <c:showVal val="0"/>
            <c:showCatName val="0"/>
            <c:showSerName val="0"/>
            <c:showPercent val="0"/>
            <c:showBubbleSize val="0"/>
            <c:showLeaderLines val="1"/>
          </c:dLbls>
          <c:val>
            <c:numRef>
              <c:f/>
              <c:numCache>
                <c:formatCode>General</c:formatCode>
                <c:ptCount val="8"/>
                <c:pt idx="0">
                  <c:v>1.0</c:v>
                </c:pt>
                <c:pt idx="1">
                  <c:v>1.0</c:v>
                </c:pt>
                <c:pt idx="2">
                  <c:v>1.0</c:v>
                </c:pt>
                <c:pt idx="3">
                  <c:v>0.0</c:v>
                </c:pt>
                <c:pt idx="4">
                  <c:v>0.0</c:v>
                </c:pt>
                <c:pt idx="5">
                  <c:v>0.0</c:v>
                </c:pt>
                <c:pt idx="6">
                  <c:v>0.0</c:v>
                </c:pt>
                <c:pt idx="7">
                  <c:v>2.0</c:v>
                </c:pt>
              </c:numCache>
            </c:numRef>
          </c:val>
        </c:ser>
        <c:ser>
          <c:idx val="2"/>
          <c:order val="2"/>
          <c:tx>
            <c:v>4</c:v>
          </c:tx>
          <c:spPr>
            <a:solidFill>
              <a:srgbClr val="9BBB59"/>
            </a:solidFill>
            <a:ln>
              <a:noFill/>
            </a:ln>
          </c:spPr>
          <c:invertIfNegative val="0"/>
          <c:dLbls>
            <c:showLegendKey val="0"/>
            <c:showVal val="0"/>
            <c:showCatName val="0"/>
            <c:showSerName val="0"/>
            <c:showPercent val="0"/>
            <c:showBubbleSize val="0"/>
            <c:showLeaderLines val="1"/>
          </c:dLbls>
          <c:val>
            <c:numRef>
              <c:f/>
              <c:numCache>
                <c:formatCode>General</c:formatCode>
                <c:ptCount val="8"/>
                <c:pt idx="0">
                  <c:v>0.0</c:v>
                </c:pt>
                <c:pt idx="1">
                  <c:v>0.0</c:v>
                </c:pt>
                <c:pt idx="2">
                  <c:v>0.0</c:v>
                </c:pt>
                <c:pt idx="3">
                  <c:v>0.0</c:v>
                </c:pt>
                <c:pt idx="4">
                  <c:v>0.0</c:v>
                </c:pt>
                <c:pt idx="5">
                  <c:v>0.0</c:v>
                </c:pt>
                <c:pt idx="6">
                  <c:v>0.0</c:v>
                </c:pt>
                <c:pt idx="7">
                  <c:v>1.0</c:v>
                </c:pt>
              </c:numCache>
            </c:numRef>
          </c:val>
        </c:ser>
        <c:ser>
          <c:idx val="3"/>
          <c:order val="3"/>
          <c:tx>
            <c:v>5</c:v>
          </c:tx>
          <c:spPr>
            <a:solidFill>
              <a:srgbClr val="8064A2"/>
            </a:solidFill>
            <a:ln>
              <a:noFill/>
            </a:ln>
          </c:spPr>
          <c:invertIfNegative val="0"/>
          <c:dLbls>
            <c:showLegendKey val="0"/>
            <c:showVal val="0"/>
            <c:showCatName val="0"/>
            <c:showSerName val="0"/>
            <c:showPercent val="0"/>
            <c:showBubbleSize val="0"/>
            <c:showLeaderLines val="1"/>
          </c:dLbls>
          <c:val>
            <c:numRef>
              <c:f/>
              <c:numCache>
                <c:formatCode>General</c:formatCode>
                <c:ptCount val="6"/>
                <c:pt idx="0">
                  <c:v>0.0</c:v>
                </c:pt>
                <c:pt idx="1">
                  <c:v>0.0</c:v>
                </c:pt>
                <c:pt idx="2">
                  <c:v>1.0</c:v>
                </c:pt>
                <c:pt idx="3">
                  <c:v>0.0</c:v>
                </c:pt>
                <c:pt idx="4">
                  <c:v>1.0</c:v>
                </c:pt>
                <c:pt idx="5">
                  <c:v>1.0</c:v>
                </c:pt>
              </c:numCache>
            </c:numRef>
          </c:val>
        </c:ser>
        <c:ser>
          <c:idx val="4"/>
          <c:order val="4"/>
          <c:tx>
            <c:v>6</c:v>
          </c:tx>
          <c:spPr>
            <a:solidFill>
              <a:srgbClr val="4BACC6"/>
            </a:solidFill>
            <a:ln>
              <a:noFill/>
            </a:ln>
          </c:spPr>
          <c:invertIfNegative val="0"/>
          <c:dLbls>
            <c:showLegendKey val="0"/>
            <c:showVal val="0"/>
            <c:showCatName val="0"/>
            <c:showSerName val="0"/>
            <c:showPercent val="0"/>
            <c:showBubbleSize val="0"/>
            <c:showLeaderLines val="1"/>
          </c:dLbls>
          <c:val>
            <c:numRef>
              <c:f/>
              <c:numCache>
                <c:formatCode>General</c:formatCode>
                <c:ptCount val="4"/>
                <c:pt idx="0">
                  <c:v>0.0</c:v>
                </c:pt>
                <c:pt idx="1">
                  <c:v>0.0</c:v>
                </c:pt>
                <c:pt idx="2">
                  <c:v>0.0</c:v>
                </c:pt>
                <c:pt idx="3">
                  <c:v>1.0</c:v>
                </c:pt>
              </c:numCache>
            </c:numRef>
          </c:val>
        </c:ser>
        <c:overlap val="-28"/>
        <c:gapWidth val="246"/>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v>2</c:v>
          </c:tx>
          <c:spPr>
            <a:solidFill>
              <a:srgbClr val="4F81BD"/>
            </a:solidFill>
            <a:ln>
              <a:noFill/>
            </a:ln>
          </c:spPr>
          <c:invertIfNegative val="0"/>
          <c:dLbls>
            <c:showLegendKey val="0"/>
            <c:showVal val="0"/>
            <c:showCatName val="0"/>
            <c:showSerName val="0"/>
            <c:showPercent val="0"/>
            <c:showBubbleSize val="0"/>
            <c:showLeaderLines val="1"/>
          </c:dLbls>
          <c:val>
            <c:numRef>
              <c:f/>
              <c:numCache>
                <c:formatCode>General</c:formatCode>
                <c:ptCount val="7"/>
                <c:pt idx="0">
                  <c:v>0.0</c:v>
                </c:pt>
                <c:pt idx="1">
                  <c:v>2.0</c:v>
                </c:pt>
                <c:pt idx="2">
                  <c:v>1.0</c:v>
                </c:pt>
                <c:pt idx="3">
                  <c:v>3.0</c:v>
                </c:pt>
                <c:pt idx="4">
                  <c:v>1.0</c:v>
                </c:pt>
                <c:pt idx="5">
                  <c:v>0.0</c:v>
                </c:pt>
                <c:pt idx="6">
                  <c:v>2.0</c:v>
                </c:pt>
              </c:numCache>
            </c:numRef>
          </c:val>
        </c:ser>
        <c:ser>
          <c:idx val="1"/>
          <c:order val="1"/>
          <c:tx>
            <c:v>3</c:v>
          </c:tx>
          <c:spPr>
            <a:solidFill>
              <a:srgbClr val="C0504D"/>
            </a:solidFill>
            <a:ln>
              <a:noFill/>
            </a:ln>
          </c:spPr>
          <c:invertIfNegative val="0"/>
          <c:dLbls>
            <c:showLegendKey val="0"/>
            <c:showVal val="0"/>
            <c:showCatName val="0"/>
            <c:showSerName val="0"/>
            <c:showPercent val="0"/>
            <c:showBubbleSize val="0"/>
            <c:showLeaderLines val="1"/>
          </c:dLbls>
          <c:val>
            <c:numRef>
              <c:f/>
              <c:numCache>
                <c:formatCode>General</c:formatCode>
                <c:ptCount val="8"/>
                <c:pt idx="0">
                  <c:v>1.0</c:v>
                </c:pt>
                <c:pt idx="1">
                  <c:v>1.0</c:v>
                </c:pt>
                <c:pt idx="2">
                  <c:v>1.0</c:v>
                </c:pt>
                <c:pt idx="3">
                  <c:v>0.0</c:v>
                </c:pt>
                <c:pt idx="4">
                  <c:v>0.0</c:v>
                </c:pt>
                <c:pt idx="5">
                  <c:v>0.0</c:v>
                </c:pt>
                <c:pt idx="6">
                  <c:v>0.0</c:v>
                </c:pt>
                <c:pt idx="7">
                  <c:v>2.0</c:v>
                </c:pt>
              </c:numCache>
            </c:numRef>
          </c:val>
        </c:ser>
        <c:ser>
          <c:idx val="2"/>
          <c:order val="2"/>
          <c:tx>
            <c:v>4</c:v>
          </c:tx>
          <c:spPr>
            <a:solidFill>
              <a:srgbClr val="9BBB59"/>
            </a:solidFill>
            <a:ln>
              <a:noFill/>
            </a:ln>
          </c:spPr>
          <c:invertIfNegative val="0"/>
          <c:dLbls>
            <c:showLegendKey val="0"/>
            <c:showVal val="0"/>
            <c:showCatName val="0"/>
            <c:showSerName val="0"/>
            <c:showPercent val="0"/>
            <c:showBubbleSize val="0"/>
            <c:showLeaderLines val="1"/>
          </c:dLbls>
          <c:val>
            <c:numRef>
              <c:f/>
              <c:numCache>
                <c:formatCode>General</c:formatCode>
                <c:ptCount val="8"/>
                <c:pt idx="0">
                  <c:v>0.0</c:v>
                </c:pt>
                <c:pt idx="1">
                  <c:v>0.0</c:v>
                </c:pt>
                <c:pt idx="2">
                  <c:v>0.0</c:v>
                </c:pt>
                <c:pt idx="3">
                  <c:v>0.0</c:v>
                </c:pt>
                <c:pt idx="4">
                  <c:v>0.0</c:v>
                </c:pt>
                <c:pt idx="5">
                  <c:v>0.0</c:v>
                </c:pt>
                <c:pt idx="6">
                  <c:v>0.0</c:v>
                </c:pt>
                <c:pt idx="7">
                  <c:v>1.0</c:v>
                </c:pt>
              </c:numCache>
            </c:numRef>
          </c:val>
        </c:ser>
        <c:ser>
          <c:idx val="3"/>
          <c:order val="3"/>
          <c:tx>
            <c:v>5</c:v>
          </c:tx>
          <c:spPr>
            <a:solidFill>
              <a:srgbClr val="8064A2"/>
            </a:solidFill>
            <a:ln>
              <a:noFill/>
            </a:ln>
          </c:spPr>
          <c:invertIfNegative val="0"/>
          <c:dLbls>
            <c:showLegendKey val="0"/>
            <c:showVal val="0"/>
            <c:showCatName val="0"/>
            <c:showSerName val="0"/>
            <c:showPercent val="0"/>
            <c:showBubbleSize val="0"/>
            <c:showLeaderLines val="1"/>
          </c:dLbls>
          <c:val>
            <c:numRef>
              <c:f/>
              <c:numCache>
                <c:formatCode>General</c:formatCode>
                <c:ptCount val="6"/>
                <c:pt idx="0">
                  <c:v>0.0</c:v>
                </c:pt>
                <c:pt idx="1">
                  <c:v>0.0</c:v>
                </c:pt>
                <c:pt idx="2">
                  <c:v>1.0</c:v>
                </c:pt>
                <c:pt idx="3">
                  <c:v>0.0</c:v>
                </c:pt>
                <c:pt idx="4">
                  <c:v>1.0</c:v>
                </c:pt>
                <c:pt idx="5">
                  <c:v>1.0</c:v>
                </c:pt>
              </c:numCache>
            </c:numRef>
          </c:val>
        </c:ser>
        <c:ser>
          <c:idx val="4"/>
          <c:order val="4"/>
          <c:tx>
            <c:v>6</c:v>
          </c:tx>
          <c:spPr>
            <a:solidFill>
              <a:srgbClr val="4BACC6"/>
            </a:solidFill>
            <a:ln>
              <a:noFill/>
            </a:ln>
          </c:spPr>
          <c:invertIfNegative val="0"/>
          <c:dLbls>
            <c:showLegendKey val="0"/>
            <c:showVal val="0"/>
            <c:showCatName val="0"/>
            <c:showSerName val="0"/>
            <c:showPercent val="0"/>
            <c:showBubbleSize val="0"/>
            <c:showLeaderLines val="1"/>
          </c:dLbls>
          <c:val>
            <c:numRef>
              <c:f/>
              <c:numCache>
                <c:formatCode>General</c:formatCode>
                <c:ptCount val="4"/>
                <c:pt idx="0">
                  <c:v>0.0</c:v>
                </c:pt>
                <c:pt idx="1">
                  <c:v>0.0</c:v>
                </c:pt>
                <c:pt idx="2">
                  <c:v>0.0</c:v>
                </c:pt>
                <c:pt idx="3">
                  <c:v>1.0</c:v>
                </c:pt>
              </c:numCache>
            </c:numRef>
          </c:val>
        </c:ser>
        <c:gapWidth val="246"/>
        <c:axId val="0"/>
        <c:axId val="1"/>
      </c:barChart>
      <c:catAx>
        <c:axId val="0"/>
        <c:scaling>
          <c:orientation val="minMax"/>
        </c:scaling>
        <c:delete val="0"/>
        <c:axPos val="l"/>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b"/>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24"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5"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26"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7"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8"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254784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723347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942656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019293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549981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009327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65" name="对象"/>
          <p:cNvSpPr>
            <a:spLocks noGrp="1"/>
          </p:cNvSpPr>
          <p:nvPr>
            <p:ph type="sldImg"/>
          </p:nvPr>
        </p:nvSpPr>
        <p:spPr>
          <a:xfrm rot="0">
            <a:off x="4038600" y="857250"/>
            <a:ext cx="4114800" cy="2314575"/>
          </a:xfrm>
          <a:prstGeom prst="rect"/>
          <a:noFill/>
          <a:ln w="12700" cmpd="sng" cap="flat">
            <a:noFill/>
            <a:prstDash val="solid"/>
            <a:miter/>
          </a:ln>
        </p:spPr>
      </p:sp>
      <p:sp>
        <p:nvSpPr>
          <p:cNvPr id="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763144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1" name="对象"/>
          <p:cNvSpPr>
            <a:spLocks noGrp="1"/>
          </p:cNvSpPr>
          <p:nvPr>
            <p:ph type="sldImg"/>
          </p:nvPr>
        </p:nvSpPr>
        <p:spPr>
          <a:xfrm rot="0">
            <a:off x="4038600" y="857250"/>
            <a:ext cx="4114800" cy="2314575"/>
          </a:xfrm>
          <a:prstGeom prst="rect"/>
          <a:noFill/>
          <a:ln w="12700" cmpd="sng" cap="flat">
            <a:noFill/>
            <a:prstDash val="solid"/>
            <a:miter/>
          </a:ln>
        </p:spPr>
      </p:sp>
      <p:sp>
        <p:nvSpPr>
          <p:cNvPr id="10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101004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1" name="对象"/>
          <p:cNvSpPr>
            <a:spLocks noGrp="1"/>
          </p:cNvSpPr>
          <p:nvPr>
            <p:ph type="sldImg"/>
          </p:nvPr>
        </p:nvSpPr>
        <p:spPr>
          <a:xfrm rot="0">
            <a:off x="4038600" y="857250"/>
            <a:ext cx="4114800" cy="2314575"/>
          </a:xfrm>
          <a:prstGeom prst="rect"/>
          <a:noFill/>
          <a:ln w="12700" cmpd="sng" cap="flat">
            <a:noFill/>
            <a:prstDash val="solid"/>
            <a:miter/>
          </a:ln>
        </p:spPr>
      </p:sp>
      <p:sp>
        <p:nvSpPr>
          <p:cNvPr id="11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45867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15" name="对象"/>
          <p:cNvSpPr>
            <a:spLocks noGrp="1"/>
          </p:cNvSpPr>
          <p:nvPr>
            <p:ph type="sldImg"/>
          </p:nvPr>
        </p:nvSpPr>
        <p:spPr>
          <a:xfrm rot="0">
            <a:off x="4038600" y="857250"/>
            <a:ext cx="4114800" cy="2314575"/>
          </a:xfrm>
          <a:prstGeom prst="rect"/>
          <a:noFill/>
          <a:ln w="12700" cmpd="sng" cap="flat">
            <a:noFill/>
            <a:prstDash val="solid"/>
            <a:miter/>
          </a:ln>
        </p:spPr>
      </p:sp>
      <p:sp>
        <p:nvSpPr>
          <p:cNvPr id="11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887090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27" name="对象"/>
          <p:cNvSpPr>
            <a:spLocks noGrp="1"/>
          </p:cNvSpPr>
          <p:nvPr>
            <p:ph type="sldImg"/>
          </p:nvPr>
        </p:nvSpPr>
        <p:spPr>
          <a:xfrm rot="0">
            <a:off x="4038600" y="857250"/>
            <a:ext cx="4114800" cy="2314575"/>
          </a:xfrm>
          <a:prstGeom prst="rect"/>
          <a:noFill/>
          <a:ln w="12700" cmpd="sng" cap="flat">
            <a:noFill/>
            <a:prstDash val="solid"/>
            <a:miter/>
          </a:ln>
        </p:spPr>
      </p:sp>
      <p:sp>
        <p:nvSpPr>
          <p:cNvPr id="12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795165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004777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411896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0800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632824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431736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228795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B6DDE8"/>
        </a:solidFill>
      </p:bgPr>
    </p:bg>
    <p:spTree>
      <p:nvGrpSpPr>
        <p:cNvPr id="1" name=""/>
        <p:cNvGrpSpPr/>
        <p:nvPr/>
      </p:nvGrpSpPr>
      <p:grpSpPr>
        <a:xfrm xmlns:a="http://schemas.openxmlformats.org/drawingml/2006/main">
          <a:off x="0" y="0"/>
          <a:ext cx="0" cy="0"/>
          <a:chOff x="0" y="0"/>
          <a:chExt cx="0" cy="0"/>
        </a:xfrm>
      </p:grpSpPr>
      <p:sp>
        <p:nvSpPr>
          <p:cNvPr id="2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3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3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9"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40"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4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1067567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B6DDE8"/>
        </a:solidFill>
      </p:bgPr>
    </p:bg>
    <p:spTree>
      <p:nvGrpSpPr>
        <p:cNvPr id="1" name=""/>
        <p:cNvGrpSpPr/>
        <p:nvPr/>
      </p:nvGrpSpPr>
      <p:grpSpPr>
        <a:xfrm xmlns:a="http://schemas.openxmlformats.org/drawingml/2006/main">
          <a:off x="0" y="0"/>
          <a:ext cx="0" cy="0"/>
          <a:chOff x="0" y="0"/>
          <a:chExt cx="0" cy="0"/>
        </a:xfrm>
      </p:grpSpPr>
      <p:sp>
        <p:nvSpPr>
          <p:cNvPr id="67"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6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69"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70"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7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72"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7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74"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7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7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77"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78"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7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8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50096310"/>
      </p:ext>
    </p:extLst>
  </p:cSld>
  <p:clrMapOvr>
    <a:masterClrMapping xmlns:a="http://schemas.openxmlformats.org/drawingml/2006/main"/>
  </p:clrMapOvr>
</p:sldLayout>
</file>

<file path=ppt/slideLayouts/slideLayout14.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8982572"/>
      </p:ext>
    </p:extLst>
  </p:cSld>
  <p:clrMapOvr>
    <a:masterClrMapping xmlns:a="http://schemas.openxmlformats.org/drawingml/2006/main"/>
  </p:clrMapOvr>
</p:sldLayout>
</file>

<file path=ppt/slideLayouts/slideLayout15.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3151600"/>
      </p:ext>
    </p:extLst>
  </p:cSld>
  <p:clrMapOvr>
    <a:masterClrMapping xmlns:a="http://schemas.openxmlformats.org/drawingml/2006/main"/>
  </p:clrMapOvr>
</p:sldLayout>
</file>

<file path=ppt/slideLayouts/slideLayout16.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3775213"/>
      </p:ext>
    </p:extLst>
  </p:cSld>
  <p:clrMapOvr>
    <a:masterClrMapping xmlns:a="http://schemas.openxmlformats.org/drawingml/2006/main"/>
  </p:clrMapOvr>
</p:sldLayout>
</file>

<file path=ppt/slideLayouts/slideLayout17.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5264460"/>
      </p:ext>
    </p:extLst>
  </p:cSld>
  <p:clrMapOvr>
    <a:masterClrMapping xmlns:a="http://schemas.openxmlformats.org/drawingml/2006/main"/>
  </p:clrMapOvr>
</p:sldLayout>
</file>

<file path=ppt/slideLayouts/slideLayout18.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1482811"/>
      </p:ext>
    </p:extLst>
  </p:cSld>
  <p:clrMapOvr>
    <a:masterClrMapping xmlns:a="http://schemas.openxmlformats.org/drawingml/2006/main"/>
  </p:clrMapOvr>
</p:sldLayout>
</file>

<file path=ppt/slideLayouts/slideLayout19.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554612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7290449"/>
      </p:ext>
    </p:extLst>
  </p:cSld>
  <p:clrMapOvr>
    <a:masterClrMapping xmlns:a="http://schemas.openxmlformats.org/drawingml/2006/main"/>
  </p:clrMapOvr>
</p:sldLayout>
</file>

<file path=ppt/slideLayouts/slideLayout20.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4299873"/>
      </p:ext>
    </p:extLst>
  </p:cSld>
  <p:clrMapOvr>
    <a:masterClrMapping xmlns:a="http://schemas.openxmlformats.org/drawingml/2006/main"/>
  </p:clrMapOvr>
</p:sldLayout>
</file>

<file path=ppt/slideLayouts/slideLayout21.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2171606"/>
      </p:ext>
    </p:extLst>
  </p:cSld>
  <p:clrMapOvr>
    <a:masterClrMapping xmlns:a="http://schemas.openxmlformats.org/drawingml/2006/main"/>
  </p:clrMapOvr>
</p:sldLayout>
</file>

<file path=ppt/slideLayouts/slideLayout22.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4783725"/>
      </p:ext>
    </p:extLst>
  </p:cSld>
  <p:clrMapOvr>
    <a:masterClrMapping xmlns:a="http://schemas.openxmlformats.org/drawingml/2006/main"/>
  </p:clrMapOvr>
</p:sldLayout>
</file>

<file path=ppt/slideLayouts/slideLayout23.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1525392"/>
      </p:ext>
    </p:extLst>
  </p:cSld>
  <p:clrMapOvr>
    <a:masterClrMapping xmlns:a="http://schemas.openxmlformats.org/drawingml/2006/main"/>
  </p:clrMapOvr>
</p:sldLayout>
</file>

<file path=ppt/slideLayouts/slideLayout24.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3970104"/>
      </p:ext>
    </p:extLst>
  </p:cSld>
  <p:clrMapOvr>
    <a:masterClrMapping xmlns:a="http://schemas.openxmlformats.org/drawingml/2006/main"/>
  </p:clrMapOvr>
</p:sldLayout>
</file>

<file path=ppt/slideLayouts/slideLayout25.xml><?xml version="1.0" encoding="utf-8"?>
<p:sldLayout xmlns:p="http://schemas.openxmlformats.org/presentationml/2006/main" showMasterSp="0" preserve="1">
  <p:cSld name="自定义版式">
    <p:bg>
      <p:bgPr>
        <a:solidFill xmlns:a="http://schemas.openxmlformats.org/drawingml/2006/main">
          <a:srgbClr val="EBABFD"/>
        </a:solidFill>
      </p:bgPr>
    </p:bg>
    <p:spTree>
      <p:nvGrpSpPr>
        <p:cNvPr id="1" name=""/>
        <p:cNvGrpSpPr/>
        <p:nvPr/>
      </p:nvGrpSpPr>
      <p:grpSpPr>
        <a:xfrm xmlns:a="http://schemas.openxmlformats.org/drawingml/2006/main">
          <a:off x="0" y="0"/>
          <a:ext cx="0" cy="0"/>
          <a:chOff x="0" y="0"/>
          <a:chExt cx="0" cy="0"/>
        </a:xfrm>
      </p:grpSpPr>
      <p:sp>
        <p:nvSpPr>
          <p:cNvPr id="55" name="矩形" hidden="1"/>
          <p:cNvSpPr>
            <a:spLocks xmlns:a="http://schemas.openxmlformats.org/drawingml/2006/main"/>
          </p:cNvSpPr>
          <p:nvPr/>
        </p:nvSpPr>
        <p:spPr>
          <a:xfrm xmlns:a="http://schemas.openxmlformats.org/drawingml/2006/main" rot="0">
            <a:off x="0" y="0"/>
            <a:ext cx="0" cy="0"/>
          </a:xfrm>
          <a:prstGeom xmlns:a="http://schemas.openxmlformats.org/drawingml/2006/main" prst="rect"/>
          <a:solidFill xmlns:a="http://schemas.openxmlformats.org/drawingml/2006/main">
            <a:schemeClr val="tx1"/>
          </a:solidFill>
          <a:ln xmlns:a="http://schemas.openxmlformats.org/drawingml/2006/main" w="12700" cmpd="sng" cap="flat">
            <a:solidFill>
              <a:srgbClr val="24236C"/>
            </a:solidFill>
            <a:prstDash val="solid"/>
            <a:miter/>
          </a:ln>
        </p:spPr>
      </p:sp>
      <p:pic>
        <p:nvPicPr>
          <p:cNvPr id="56"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414923" y="1742132"/>
            <a:ext cx="10777077" cy="511586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7" name="文本框"/>
          <p:cNvSpPr>
            <a:spLocks xmlns:a="http://schemas.openxmlformats.org/drawingml/2006/main" noGrp="1"/>
          </p:cNvSpPr>
          <p:nvPr>
            <p:ph type="title"/>
          </p:nvPr>
        </p:nvSpPr>
        <p:spPr>
          <a:xfrm xmlns:a="http://schemas.openxmlformats.org/drawingml/2006/main" rot="0">
            <a:off x="694689" y="1306195"/>
            <a:ext cx="6951980" cy="244919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lnSpc>
                <a:spcPct val="100000"/>
              </a:lnSpc>
            </a:pPr>
            <a:r>
              <a:rPr lang="en-US" altLang="zh-CN" sz="5400">
                <a:latin typeface="Inter Bold" pitchFamily="0" charset="0"/>
                <a:sym typeface="Inter" pitchFamily="0" charset="0"/>
              </a:rPr>
              <a:t>Click to add title</a:t>
            </a:r>
            <a:endParaRPr lang="zh-CN" altLang="en-US" sz="5400">
              <a:latin typeface="Inter Bold" pitchFamily="0" charset="0"/>
              <a:sym typeface="Arial" pitchFamily="34" charset="0"/>
            </a:endParaRPr>
          </a:p>
        </p:txBody>
      </p:sp>
      <p:sp>
        <p:nvSpPr>
          <p:cNvPr id="58" name="文本框"/>
          <p:cNvSpPr>
            <a:spLocks xmlns:a="http://schemas.openxmlformats.org/drawingml/2006/main" noGrp="1"/>
          </p:cNvSpPr>
          <p:nvPr>
            <p:ph type="body"/>
          </p:nvPr>
        </p:nvSpPr>
        <p:spPr>
          <a:xfrm xmlns:a="http://schemas.openxmlformats.org/drawingml/2006/main" rot="0">
            <a:off x="694689" y="4182110"/>
            <a:ext cx="3918585" cy="504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buNone/>
            </a:pPr>
            <a:r>
              <a:rPr lang="en-US" altLang="zh-CN" sz="1800">
                <a:latin typeface="Inter" pitchFamily="0" charset="0"/>
                <a:sym typeface="Arial" pitchFamily="34" charset="0"/>
              </a:rPr>
              <a:t>Click to add text</a:t>
            </a:r>
            <a:endParaRPr lang="zh-CN" altLang="en-US" sz="1800">
              <a:latin typeface="Inter" pitchFamily="0" charset="0"/>
              <a:sym typeface="Arial" pitchFamily="34" charset="0"/>
            </a:endParaRPr>
          </a:p>
        </p:txBody>
      </p:sp>
      <p:sp>
        <p:nvSpPr>
          <p:cNvPr id="59" name="文本框"/>
          <p:cNvSpPr>
            <a:spLocks xmlns:a="http://schemas.openxmlformats.org/drawingml/2006/main" noGrp="1"/>
          </p:cNvSpPr>
          <p:nvPr>
            <p:ph type="dt"/>
          </p:nvPr>
        </p:nvSpPr>
        <p:spPr>
          <a:xfrm xmlns:a="http://schemas.openxmlformats.org/drawingml/2006/main" rot="0">
            <a:off x="694799" y="6356349"/>
            <a:ext cx="2886601"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rgbClr val="FFFFFF"/>
                </a:solidFill>
                <a:latin typeface="Arial" pitchFamily="34" charset="0"/>
                <a:ea typeface="Arial" pitchFamily="34" charset="0"/>
                <a:cs typeface="Arial" pitchFamily="34" charset="0"/>
                <a:sym typeface="Arial" pitchFamily="34" charset="0"/>
              </a:rPr>
              <a:t>Date Area</a:t>
            </a:r>
            <a:endParaRPr lang="zh-CN" altLang="en-US" sz="1200">
              <a:solidFill>
                <a:srgbClr val="FFFFFF"/>
              </a:solidFill>
              <a:latin typeface="Arial" pitchFamily="34" charset="0"/>
              <a:ea typeface="Arial" pitchFamily="34" charset="0"/>
              <a:cs typeface="Arial" pitchFamily="34" charset="0"/>
              <a:sym typeface="Arial" pitchFamily="34" charset="0"/>
            </a:endParaRPr>
          </a:p>
        </p:txBody>
      </p:sp>
      <p:sp>
        <p:nvSpPr>
          <p:cNvPr id="60"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FFFFFF"/>
              </a:solidFill>
              <a:latin typeface="Arial" pitchFamily="34" charset="0"/>
              <a:ea typeface="Arial" pitchFamily="34" charset="0"/>
              <a:cs typeface="Arial" pitchFamily="34" charset="0"/>
              <a:sym typeface="Arial" pitchFamily="34" charset="0"/>
            </a:endParaRPr>
          </a:p>
        </p:txBody>
      </p:sp>
      <p:sp>
        <p:nvSpPr>
          <p:cNvPr id="61" name="文本框"/>
          <p:cNvSpPr>
            <a:spLocks xmlns:a="http://schemas.openxmlformats.org/drawingml/2006/main" noGrp="1"/>
          </p:cNvSpPr>
          <p:nvPr>
            <p:ph type="sldNum"/>
          </p:nvPr>
        </p:nvSpPr>
        <p:spPr>
          <a:xfrm xmlns:a="http://schemas.openxmlformats.org/drawingml/2006/main" rot="0">
            <a:off x="8610600" y="6356349"/>
            <a:ext cx="2884197"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FFFFFF"/>
                </a:solidFill>
                <a:latin typeface="Arial" pitchFamily="34" charset="0"/>
                <a:ea typeface="Arial" pitchFamily="34" charset="0"/>
                <a:cs typeface="Arial" pitchFamily="34" charset="0"/>
                <a:sym typeface="Arial" pitchFamily="34" charset="0"/>
              </a:rPr>
              <a:t>&lt;#&gt;</a:t>
            </a:fld>
            <a:endParaRPr lang="zh-CN" altLang="en-US" sz="1200">
              <a:solidFill>
                <a:srgbClr val="FFFFFF"/>
              </a:solidFill>
              <a:latin typeface="Arial" pitchFamily="34" charset="0"/>
              <a:ea typeface="Arial" pitchFamily="34" charset="0"/>
              <a:cs typeface="Arial" pitchFamily="34" charset="0"/>
              <a:sym typeface="Arial" pitchFamily="34" charset="0"/>
            </a:endParaRPr>
          </a:p>
        </p:txBody>
      </p:sp>
    </p:spTree>
    <p:extLst>
      <p:ext uri="{BB962C8B-B14F-4D97-AF65-F5344CB8AC3E}">
        <p14:creationId xmlns:p14="http://schemas.microsoft.com/office/powerpoint/2010/main" val="66274932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634739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240754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839532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341168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609736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548352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299408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theme" Target="../theme/theme2.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B6DDE8"/>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15229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rgbClr val="EBABFD"/>
        </a:solidFill>
      </p:bgPr>
    </p:bg>
    <p:spTree>
      <p:nvGrpSpPr>
        <p:cNvPr id="1" name=""/>
        <p:cNvGrpSpPr/>
        <p:nvPr/>
      </p:nvGrpSpPr>
      <p:grpSpPr>
        <a:xfrm>
          <a:off x="0" y="0"/>
          <a:ext cx="0" cy="0"/>
          <a:chOff x="0" y="0"/>
          <a:chExt cx="0" cy="0"/>
        </a:xfrm>
      </p:grpSpPr>
      <p:sp>
        <p:nvSpPr>
          <p:cNvPr id="17" name="文本框"/>
          <p:cNvSpPr>
            <a:spLocks noGrp="1"/>
          </p:cNvSpPr>
          <p:nvPr>
            <p:ph type="title"/>
          </p:nvPr>
        </p:nvSpPr>
        <p:spPr>
          <a:xfrm rot="0">
            <a:off x="694799" y="360000"/>
            <a:ext cx="10800000" cy="720000"/>
          </a:xfrm>
          <a:prstGeom prst="rect"/>
          <a:noFill/>
          <a:ln w="12700" cmpd="sng" cap="flat">
            <a:noFill/>
            <a:prstDash val="solid"/>
            <a:miter/>
          </a:ln>
        </p:spPr>
        <p:txBody>
          <a:bodyPr vert="horz" wrap="square" lIns="0" tIns="0" rIns="0" bIns="0" anchor="b" anchorCtr="0">
            <a:prstTxWarp prst="textNoShape"/>
          </a:bodyPr>
          <a:lstStyle/>
          <a:p>
            <a:r>
              <a:rPr lang="en-US" altLang="zh-CN">
                <a:latin typeface="Inter Bold" pitchFamily="0" charset="0"/>
              </a:rPr>
              <a:t>Click to add title</a:t>
            </a:r>
            <a:endParaRPr lang="zh-CN" altLang="en-US"/>
          </a:p>
        </p:txBody>
      </p:sp>
      <p:sp>
        <p:nvSpPr>
          <p:cNvPr id="18" name="文本框"/>
          <p:cNvSpPr>
            <a:spLocks noGrp="1"/>
          </p:cNvSpPr>
          <p:nvPr>
            <p:ph type="body" idx="1"/>
          </p:nvPr>
        </p:nvSpPr>
        <p:spPr>
          <a:xfrm rot="0">
            <a:off x="694799" y="1266825"/>
            <a:ext cx="10800000" cy="4910775"/>
          </a:xfrm>
          <a:prstGeom prst="rect"/>
          <a:noFill/>
          <a:ln w="12700" cmpd="sng" cap="flat">
            <a:noFill/>
            <a:prstDash val="solid"/>
            <a:miter/>
          </a:ln>
        </p:spPr>
        <p:txBody>
          <a:bodyPr vert="horz" wrap="square" lIns="0" tIns="0" rIns="0" bIns="0" anchor="t" anchorCtr="0">
            <a:prstTxWarp prst="textNoShape"/>
          </a:bodyPr>
          <a:lstStyle/>
          <a:p>
            <a:r>
              <a:rPr lang="en-US" altLang="zh-CN">
                <a:latin typeface="Inter" pitchFamily="0" charset="0"/>
              </a:rPr>
              <a:t>Click to add text</a:t>
            </a:r>
            <a:endParaRPr lang="zh-CN" altLang="en-US"/>
          </a:p>
        </p:txBody>
      </p:sp>
      <p:sp>
        <p:nvSpPr>
          <p:cNvPr id="19" name="文本框"/>
          <p:cNvSpPr>
            <a:spLocks noGrp="1"/>
          </p:cNvSpPr>
          <p:nvPr>
            <p:ph type="dt" idx="2"/>
          </p:nvPr>
        </p:nvSpPr>
        <p:spPr>
          <a:xfrm rot="0">
            <a:off x="694799" y="6356349"/>
            <a:ext cx="2886601" cy="365125"/>
          </a:xfrm>
          <a:prstGeom prst="rect"/>
          <a:noFill/>
          <a:ln w="12700" cmpd="sng" cap="flat">
            <a:noFill/>
            <a:prstDash val="solid"/>
            <a:miter/>
          </a:ln>
        </p:spPr>
        <p:txBody>
          <a:bodyPr vert="horz" wrap="square" lIns="91440" tIns="45720" rIns="91440" bIns="45720" anchor="ctr" anchorCtr="0">
            <a:prstTxWarp prst="textNoShape"/>
          </a:bodyPr>
          <a:lstStyle/>
          <a:p>
            <a:pPr algn="l"/>
            <a:r>
              <a:rPr lang="en-US" altLang="zh-CN" sz="1200">
                <a:solidFill>
                  <a:srgbClr val="FFFFFF"/>
                </a:solidFill>
                <a:latin typeface="Arial" pitchFamily="34" charset="0"/>
                <a:ea typeface="Arial" pitchFamily="34" charset="0"/>
                <a:cs typeface="Arial" pitchFamily="34" charset="0"/>
                <a:sym typeface="Arial" pitchFamily="34" charset="0"/>
              </a:rPr>
              <a:t>Date Area</a:t>
            </a:r>
            <a:endParaRPr lang="zh-CN" altLang="en-US" sz="1200">
              <a:solidFill>
                <a:srgbClr val="FFFFFF"/>
              </a:solidFill>
              <a:latin typeface="Arial" pitchFamily="34" charset="0"/>
              <a:ea typeface="Arial" pitchFamily="34" charset="0"/>
              <a:cs typeface="Arial" pitchFamily="34" charset="0"/>
              <a:sym typeface="Arial" pitchFamily="34" charset="0"/>
            </a:endParaRPr>
          </a:p>
        </p:txBody>
      </p:sp>
      <p:sp>
        <p:nvSpPr>
          <p:cNvPr id="20"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FFFFFF"/>
              </a:solidFill>
              <a:latin typeface="Arial" pitchFamily="34" charset="0"/>
              <a:ea typeface="Arial" pitchFamily="34" charset="0"/>
              <a:cs typeface="Arial" pitchFamily="34" charset="0"/>
              <a:sym typeface="Arial" pitchFamily="34" charset="0"/>
            </a:endParaRPr>
          </a:p>
        </p:txBody>
      </p:sp>
      <p:sp>
        <p:nvSpPr>
          <p:cNvPr id="21" name="文本框"/>
          <p:cNvSpPr>
            <a:spLocks noGrp="1"/>
          </p:cNvSpPr>
          <p:nvPr>
            <p:ph type="sldNum" idx="4"/>
          </p:nvPr>
        </p:nvSpPr>
        <p:spPr>
          <a:xfrm rot="0">
            <a:off x="8610600" y="6356349"/>
            <a:ext cx="2884197"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FFFFFF"/>
                </a:solidFill>
                <a:latin typeface="Arial" pitchFamily="34" charset="0"/>
                <a:ea typeface="Arial" pitchFamily="34" charset="0"/>
                <a:cs typeface="Arial" pitchFamily="34" charset="0"/>
                <a:sym typeface="Arial" pitchFamily="34" charset="0"/>
              </a:rPr>
              <a:t>&lt;#&gt;</a:t>
            </a:fld>
            <a:endParaRPr lang="zh-CN" altLang="en-US" sz="1200">
              <a:solidFill>
                <a:srgbClr val="FFFFFF"/>
              </a:solidFill>
              <a:latin typeface="Arial" pitchFamily="34" charset="0"/>
              <a:ea typeface="Arial" pitchFamily="34" charset="0"/>
              <a:cs typeface="Arial" pitchFamily="34" charset="0"/>
              <a:sym typeface="Arial" pitchFamily="34" charset="0"/>
            </a:endParaRPr>
          </a:p>
        </p:txBody>
      </p:sp>
      <p:sp>
        <p:nvSpPr>
          <p:cNvPr id="22" name="矩形" hidden="1"/>
          <p:cNvSpPr>
            <a:spLocks/>
          </p:cNvSpPr>
          <p:nvPr/>
        </p:nvSpPr>
        <p:spPr>
          <a:xfrm rot="0">
            <a:off x="0" y="0"/>
            <a:ext cx="0" cy="0"/>
          </a:xfrm>
          <a:prstGeom prst="rect"/>
          <a:solidFill>
            <a:schemeClr val="tx1"/>
          </a:solidFill>
          <a:ln w="12700" cmpd="sng" cap="flat">
            <a:solidFill>
              <a:srgbClr val="24236C"/>
            </a:solidFill>
            <a:prstDash val="solid"/>
            <a:miter/>
          </a:ln>
        </p:spPr>
      </p:sp>
    </p:spTree>
    <p:extLst>
      <p:ext uri="{BB962C8B-B14F-4D97-AF65-F5344CB8AC3E}">
        <p14:creationId xmlns:p14="http://schemas.microsoft.com/office/powerpoint/2010/main" val="9880605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eaLnBrk="1" fontAlgn="auto" latinLnBrk="0" hangingPunct="1">
        <a:lnSpc>
          <a:spcPct val="100000"/>
        </a:lnSpc>
        <a:spcBef>
          <a:spcPts val="0"/>
        </a:spcBef>
        <a:buNone/>
        <a:defRPr sz="3600" b="1" kern="1200">
          <a:solidFill>
            <a:schemeClr val="tx1"/>
          </a:solidFill>
          <a:latin typeface="Arial" pitchFamily="34" charset="0"/>
          <a:ea typeface="Arial" pitchFamily="34" charset="0"/>
          <a:cs typeface="Arial" pitchFamily="34" charset="0"/>
        </a:defRPr>
      </a:lvl1pPr>
    </p:titleStyle>
    <p:bodyStyle>
      <a:lvl1pPr marL="228600" indent="-228600" algn="l" defTabSz="914400" eaLnBrk="1" fontAlgn="auto" latinLnBrk="0" hangingPunct="1">
        <a:lnSpc>
          <a:spcPct val="129000"/>
        </a:lnSpc>
        <a:spcBef>
          <a:spcPts val="1000"/>
        </a:spcBef>
        <a:buFont typeface="Arial" pitchFamily="34" charset="0"/>
        <a:buChar char="•"/>
        <a:defRPr sz="1800" kern="1200">
          <a:solidFill>
            <a:schemeClr val="tx1"/>
          </a:solidFill>
          <a:latin typeface="Arial" pitchFamily="34" charset="0"/>
          <a:ea typeface="Arial" pitchFamily="34" charset="0"/>
          <a:cs typeface="Arial" pitchFamily="34" charset="0"/>
        </a:defRPr>
      </a:lvl1pPr>
      <a:lvl2pPr marL="538480" indent="-206375" algn="l" defTabSz="914400" eaLnBrk="1" fontAlgn="auto" latinLnBrk="0" hangingPunct="1">
        <a:lnSpc>
          <a:spcPct val="129000"/>
        </a:lnSpc>
        <a:spcBef>
          <a:spcPts val="0"/>
        </a:spcBef>
        <a:buFont typeface="Arial" pitchFamily="34" charset="0"/>
        <a:buChar char="•"/>
        <a:defRPr sz="1600" kern="1200">
          <a:solidFill>
            <a:srgbClr val="FEFEFE"/>
          </a:solidFill>
          <a:latin typeface="Inter" pitchFamily="0" charset="0"/>
          <a:ea typeface="Inter" pitchFamily="0" charset="0"/>
          <a:cs typeface="Inter" pitchFamily="0" charset="0"/>
        </a:defRPr>
      </a:lvl2pPr>
      <a:lvl3pPr marL="798830" indent="-161925" algn="l" defTabSz="914400" eaLnBrk="1" fontAlgn="auto" latinLnBrk="0" hangingPunct="1">
        <a:lnSpc>
          <a:spcPct val="129000"/>
        </a:lnSpc>
        <a:spcBef>
          <a:spcPts val="0"/>
        </a:spcBef>
        <a:buFont typeface="Arial" pitchFamily="34" charset="0"/>
        <a:buChar char="•"/>
        <a:defRPr sz="1400" kern="1200">
          <a:solidFill>
            <a:srgbClr val="FEFEFE"/>
          </a:solidFill>
          <a:latin typeface="Inter" pitchFamily="0" charset="0"/>
          <a:ea typeface="Inter" pitchFamily="0" charset="0"/>
          <a:cs typeface="Inter" pitchFamily="0" charset="0"/>
        </a:defRPr>
      </a:lvl3pPr>
      <a:lvl4pPr marL="1030605" indent="-149225" algn="l" defTabSz="914400" eaLnBrk="1" fontAlgn="auto" latinLnBrk="0" hangingPunct="1">
        <a:lnSpc>
          <a:spcPct val="129000"/>
        </a:lnSpc>
        <a:spcBef>
          <a:spcPts val="0"/>
        </a:spcBef>
        <a:buFont typeface="Arial" pitchFamily="34" charset="0"/>
        <a:buChar char="•"/>
        <a:defRPr sz="1200" kern="1200">
          <a:solidFill>
            <a:srgbClr val="FEFEFE"/>
          </a:solidFill>
          <a:latin typeface="Inter" pitchFamily="0" charset="0"/>
          <a:ea typeface="Inter" pitchFamily="0" charset="0"/>
          <a:cs typeface="Inter" pitchFamily="0" charset="0"/>
        </a:defRPr>
      </a:lvl4pPr>
      <a:lvl5pPr marL="1235075" indent="-127000" algn="l" defTabSz="914400" eaLnBrk="1" fontAlgn="auto" latinLnBrk="0" hangingPunct="1">
        <a:lnSpc>
          <a:spcPct val="129000"/>
        </a:lnSpc>
        <a:spcBef>
          <a:spcPts val="0"/>
        </a:spcBef>
        <a:buFont typeface="Arial" pitchFamily="34" charset="0"/>
        <a:buChar char="•"/>
        <a:defRPr sz="1100" kern="1200">
          <a:solidFill>
            <a:srgbClr val="FEFEFE"/>
          </a:solidFill>
          <a:latin typeface="Inter" pitchFamily="0" charset="0"/>
          <a:ea typeface="Inter" pitchFamily="0" charset="0"/>
          <a:cs typeface="Inter"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Inter" pitchFamily="0" charset="0"/>
          <a:ea typeface="Inter" pitchFamily="0" charset="0"/>
          <a:cs typeface="Inter"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Inter" pitchFamily="0" charset="0"/>
          <a:ea typeface="Inter" pitchFamily="0" charset="0"/>
          <a:cs typeface="Inter"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Inter" pitchFamily="0" charset="0"/>
          <a:ea typeface="Inter" pitchFamily="0" charset="0"/>
          <a:cs typeface="Inter"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Inter" pitchFamily="0" charset="0"/>
          <a:ea typeface="Inter" pitchFamily="0" charset="0"/>
          <a:cs typeface="Inter"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2.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4.jpe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7.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7.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B6DDE8"/>
        </a:solidFill>
      </p:bgPr>
    </p:bg>
    <p:spTree>
      <p:nvGrpSpPr>
        <p:cNvPr id="1" name=""/>
        <p:cNvGrpSpPr/>
        <p:nvPr/>
      </p:nvGrpSpPr>
      <p:grpSpPr>
        <a:xfrm>
          <a:off x="0" y="0"/>
          <a:ext cx="0" cy="0"/>
          <a:chOff x="0" y="0"/>
          <a:chExt cx="0" cy="0"/>
        </a:xfrm>
      </p:grpSpPr>
      <p:grpSp>
        <p:nvGrpSpPr>
          <p:cNvPr id="46" name="组合"/>
          <p:cNvGrpSpPr>
            <a:grpSpLocks/>
          </p:cNvGrpSpPr>
          <p:nvPr/>
        </p:nvGrpSpPr>
        <p:grpSpPr>
          <a:xfrm>
            <a:off x="876298" y="990599"/>
            <a:ext cx="1743074" cy="1333500"/>
            <a:chOff x="876298" y="990599"/>
            <a:chExt cx="1743074" cy="1333500"/>
          </a:xfrm>
        </p:grpSpPr>
        <p:sp>
          <p:nvSpPr>
            <p:cNvPr id="44"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45"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7"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8"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9"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sp>
        <p:nvSpPr>
          <p:cNvPr id="50" name="文本框"/>
          <p:cNvSpPr>
            <a:spLocks noGrp="1"/>
          </p:cNvSpPr>
          <p:nvPr>
            <p:ph type="sldNum" idx="7"/>
          </p:nvPr>
        </p:nvSpPr>
        <p:spPr>
          <a:xfrm rot="0">
            <a:off x="11353418" y="6484765"/>
            <a:ext cx="151129"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51" name="矩形"/>
          <p:cNvSpPr>
            <a:spLocks/>
          </p:cNvSpPr>
          <p:nvPr/>
        </p:nvSpPr>
        <p:spPr>
          <a:xfrm rot="0">
            <a:off x="2971737" y="2888064"/>
            <a:ext cx="86106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B.Sivanambirajan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312218475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NM ID :</a:t>
            </a:r>
            <a:r>
              <a:rPr lang="en-US" altLang="zh-CN" sz="2400" b="0" i="0" u="none" strike="noStrike" kern="1200" cap="none" spc="0" baseline="0">
                <a:solidFill>
                  <a:schemeClr val="tx1"/>
                </a:solidFill>
                <a:latin typeface="Calibri" pitchFamily="0" charset="0"/>
                <a:ea typeface="宋体" pitchFamily="0" charset="0"/>
                <a:cs typeface="Calibri" pitchFamily="0" charset="0"/>
              </a:rPr>
              <a:t> 6501FD09488EC6BA8BA453F150D94F04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genral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GOVERNMENT ARTS AND SCIENCE COLLEGE PERUMBAKKAM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52" name="图片" descr="WhatsApp Image 2024-08-25 at 8.39.50 PM"/>
          <p:cNvPicPr>
            <a:picLocks noChangeAspect="1"/>
          </p:cNvPicPr>
          <p:nvPr/>
        </p:nvPicPr>
        <p:blipFill>
          <a:blip r:embed="rId1" cstate="print"/>
          <a:stretch>
            <a:fillRect/>
          </a:stretch>
        </p:blipFill>
        <p:spPr>
          <a:xfrm rot="0">
            <a:off x="457200" y="2761615"/>
            <a:ext cx="2440305" cy="2497453"/>
          </a:xfrm>
          <a:prstGeom prst="rect"/>
          <a:noFill/>
          <a:ln w="12700" cmpd="sng" cap="flat">
            <a:noFill/>
            <a:prstDash val="solid"/>
            <a:miter/>
          </a:ln>
        </p:spPr>
      </p:pic>
    </p:spTree>
    <p:extLst>
      <p:ext uri="{BB962C8B-B14F-4D97-AF65-F5344CB8AC3E}">
        <p14:creationId xmlns:p14="http://schemas.microsoft.com/office/powerpoint/2010/main" val="200510746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B6DDE8"/>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8686800" y="53340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09600" y="1695450"/>
            <a:ext cx="1846580" cy="3419475"/>
          </a:xfrm>
          <a:prstGeom prst="rect"/>
          <a:noFill/>
          <a:ln w="12700" cmpd="sng" cap="flat">
            <a:noFill/>
            <a:prstDash val="solid"/>
            <a:miter/>
          </a:ln>
        </p:spPr>
      </p:pic>
      <p:sp>
        <p:nvSpPr>
          <p:cNvPr id="160" name="文本框"/>
          <p:cNvSpPr>
            <a:spLocks noGrp="1"/>
          </p:cNvSpPr>
          <p:nvPr>
            <p:ph type="title"/>
          </p:nvPr>
        </p:nvSpPr>
        <p:spPr>
          <a:xfrm rot="0">
            <a:off x="739774" y="396240"/>
            <a:ext cx="8480425" cy="929005"/>
          </a:xfrm>
          <a:prstGeom prst="rect"/>
          <a:noFill/>
          <a:ln w="12700" cmpd="sng" cap="flat">
            <a:noFill/>
            <a:prstDash val="solid"/>
            <a:miter/>
          </a:ln>
        </p:spPr>
        <p:txBody>
          <a:bodyPr vert="horz" wrap="square" lIns="0" tIns="16510" rIns="0" bIns="0" anchor="t" anchorCtr="0">
            <a:prstTxWarp prst="textNoShape"/>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2959099" y="1201420"/>
            <a:ext cx="7481570" cy="59664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Gather all employee travel data from various sources (e.g., expense reports, booking systems) into a single Excel spreadsheet.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Create dynamic pivot tables to summarize and analyze data in different ways, revealing trends, patterns, and outliers.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Use Excel's built-in charting tools to create visually appealing graphs (e.g., bar charts, line charts, scatter plots) that tell compelling stories about travel data.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Highlight specific data points or trends using conditional formatting, making it easy to identify important information at a glance.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2665310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B6DDE8"/>
        </a:solidFill>
      </p:bgPr>
    </p:bg>
    <p:spTree>
      <p:nvGrpSpPr>
        <p:cNvPr id="1" name=""/>
        <p:cNvGrpSpPr/>
        <p:nvPr/>
      </p:nvGrpSpPr>
      <p:grpSpPr>
        <a:xfrm>
          <a:off x="0" y="0"/>
          <a:ext cx="0" cy="0"/>
          <a:chOff x="0" y="0"/>
          <a:chExt cx="0" cy="0"/>
        </a:xfrm>
      </p:grpSpPr>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矩形"/>
          <p:cNvSpPr>
            <a:spLocks/>
          </p:cNvSpPr>
          <p:nvPr/>
        </p:nvSpPr>
        <p:spPr>
          <a:xfrm rot="0">
            <a:off x="1021715" y="963295"/>
            <a:ext cx="8562340" cy="400367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Gather data on employee trips, including start and end dates, destinations, modes of transportation, and expenses.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Ensure data consistency and accuracy by removing duplicates, correcting errors, and formatting data appropriately.</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Use Excel functions like VLOOKUP, COUNTIF, and SUMIF to analyze travel patterns, identify frequent destinations, and calculate t</a:t>
            </a:r>
            <a:r>
              <a:rPr lang="en-US" altLang="zh-CN" sz="2800" b="0" i="0" u="none" strike="noStrike" kern="1200" cap="none" spc="0" baseline="0">
                <a:solidFill>
                  <a:schemeClr val="tx1"/>
                </a:solidFill>
                <a:latin typeface="Calibri" pitchFamily="0" charset="0"/>
                <a:ea typeface="宋体" pitchFamily="0" charset="0"/>
                <a:cs typeface="Calibri" pitchFamily="0" charset="0"/>
              </a:rPr>
              <a:t>ravel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5968163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B6DDE8"/>
        </a:solidFill>
      </p:bgPr>
    </p:bg>
    <p:spTree>
      <p:nvGrpSpPr>
        <p:cNvPr id="1" name=""/>
        <p:cNvGrpSpPr/>
        <p:nvPr/>
      </p:nvGrpSpPr>
      <p:grpSpPr>
        <a:xfrm>
          <a:off x="0" y="0"/>
          <a:ext cx="0" cy="0"/>
          <a:chOff x="0" y="0"/>
          <a:chExt cx="0" cy="0"/>
        </a:xfrm>
      </p:grpSpPr>
      <p:sp>
        <p:nvSpPr>
          <p:cNvPr id="1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5" name="曲线"/>
          <p:cNvSpPr>
            <a:spLocks/>
          </p:cNvSpPr>
          <p:nvPr/>
        </p:nvSpPr>
        <p:spPr>
          <a:xfrm rot="0">
            <a:off x="4038600" y="602615"/>
            <a:ext cx="314324"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8"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0" name="图表"/>
          <p:cNvGraphicFramePr/>
          <p:nvPr/>
        </p:nvGraphicFramePr>
        <p:xfrm>
          <a:off x="1591310" y="1584325"/>
          <a:ext cx="7315835" cy="321627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4711352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B6DDE8"/>
        </a:soli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4" name="矩形"/>
          <p:cNvSpPr>
            <a:spLocks/>
          </p:cNvSpPr>
          <p:nvPr/>
        </p:nvSpPr>
        <p:spPr>
          <a:xfrm rot="0">
            <a:off x="1555115" y="1428115"/>
            <a:ext cx="7816215" cy="327787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Identify the most frequent travel destinations and the average number of trips per employee.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Determine the total travel expenses, identify cost-saving opportunities, and compare expenses to budget.</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Analyze the distribution of travel modes (e.g., air, train, car) and their associated costs.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Categorize travel purposes (e.g., business, training, conferences) and analyze their frequency and costs.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Gather feedback on travel experiences and identify areas for improvement to enhance employee satisfaction.</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0793358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EBABFD"/>
        </a:solidFill>
      </p:bgPr>
    </p:bg>
    <p:spTree>
      <p:nvGrpSpPr>
        <p:cNvPr id="1" name=""/>
        <p:cNvGrpSpPr/>
        <p:nvPr/>
      </p:nvGrpSpPr>
      <p:grpSpPr>
        <a:xfrm>
          <a:off x="0" y="0"/>
          <a:ext cx="0" cy="0"/>
          <a:chOff x="0" y="0"/>
          <a:chExt cx="0" cy="0"/>
        </a:xfrm>
      </p:grpSpPr>
      <p:sp>
        <p:nvSpPr>
          <p:cNvPr id="62" name="文本框"/>
          <p:cNvSpPr>
            <a:spLocks noGrp="1"/>
          </p:cNvSpPr>
          <p:nvPr>
            <p:ph type="ctrTitle"/>
          </p:nvPr>
        </p:nvSpPr>
        <p:spPr>
          <a:xfrm rot="0">
            <a:off x="2113915" y="525145"/>
            <a:ext cx="7204075" cy="127698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400" b="1" i="0" u="none" strike="noStrike" kern="1200" cap="none" spc="0" baseline="0">
                <a:solidFill>
                  <a:schemeClr val="tx1"/>
                </a:solidFill>
                <a:latin typeface="Inter Bold" pitchFamily="0" charset="0"/>
                <a:ea typeface="Arial" pitchFamily="34" charset="0"/>
                <a:cs typeface="Lucida Sans" pitchFamily="0" charset="0"/>
                <a:sym typeface="Arial" pitchFamily="34" charset="0"/>
              </a:rPr>
              <a:t>PROJECT TITLE</a:t>
            </a:r>
            <a:endParaRPr lang="zh-CN" altLang="en-US" sz="5400" b="1" i="0" u="none" strike="noStrike" kern="1200" cap="none" spc="0" baseline="0">
              <a:solidFill>
                <a:schemeClr val="tx1"/>
              </a:solidFill>
              <a:latin typeface="Inter Bold" pitchFamily="0" charset="0"/>
              <a:ea typeface="Arial" pitchFamily="34" charset="0"/>
              <a:cs typeface="Lucida Sans" pitchFamily="0" charset="0"/>
              <a:sym typeface="Arial" pitchFamily="34" charset="0"/>
            </a:endParaRPr>
          </a:p>
        </p:txBody>
      </p:sp>
      <p:sp>
        <p:nvSpPr>
          <p:cNvPr id="63" name="文本框"/>
          <p:cNvSpPr>
            <a:spLocks noGrp="1"/>
          </p:cNvSpPr>
          <p:nvPr>
            <p:ph type="body" idx="4294967295"/>
          </p:nvPr>
        </p:nvSpPr>
        <p:spPr>
          <a:xfrm rot="0">
            <a:off x="694689" y="4430395"/>
            <a:ext cx="3918585" cy="13074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Inter" pitchFamily="0" charset="0"/>
                <a:ea typeface="Arial" pitchFamily="34" charset="0"/>
                <a:cs typeface="Lucida Sans" pitchFamily="0" charset="0"/>
                <a:sym typeface="Arial" pitchFamily="34" charset="0"/>
              </a:rPr>
              <a:t>By   </a:t>
            </a:r>
            <a:r>
              <a:rPr lang="en-US" altLang="zh-CN" sz="1800" b="0" i="0" u="none" strike="noStrike" kern="1200" cap="none" spc="0" baseline="0">
                <a:solidFill>
                  <a:schemeClr val="tx1"/>
                </a:solidFill>
                <a:latin typeface="Inter" pitchFamily="0" charset="0"/>
                <a:ea typeface="Arial" pitchFamily="34" charset="0"/>
                <a:cs typeface="Lucida Sans" pitchFamily="0" charset="0"/>
              </a:rPr>
              <a:t>B.Sivanambirajan B.com</a:t>
            </a:r>
            <a:endParaRPr lang="zh-CN" altLang="en-US" sz="1800" b="0" i="0" u="none" strike="noStrike" kern="1200" cap="none" spc="0" baseline="0">
              <a:solidFill>
                <a:schemeClr val="tx1"/>
              </a:solidFill>
              <a:latin typeface="Inter" pitchFamily="0" charset="0"/>
              <a:ea typeface="Arial" pitchFamily="34" charset="0"/>
              <a:cs typeface="Lucida Sans" pitchFamily="0" charset="0"/>
              <a:sym typeface="Arial" pitchFamily="34" charset="0"/>
            </a:endParaRPr>
          </a:p>
        </p:txBody>
      </p:sp>
      <p:sp>
        <p:nvSpPr>
          <p:cNvPr id="64" name="矩形"/>
          <p:cNvSpPr>
            <a:spLocks/>
          </p:cNvSpPr>
          <p:nvPr/>
        </p:nvSpPr>
        <p:spPr>
          <a:xfrm rot="0">
            <a:off x="910590" y="2199005"/>
            <a:ext cx="8233410" cy="195262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Inter" pitchFamily="0" charset="0"/>
                <a:cs typeface="Times New Roman" pitchFamily="18" charset="0"/>
                <a:sym typeface="Inter" pitchFamily="0" charset="0"/>
              </a:rPr>
              <a:t>Employee TRAVEL Analysis using Excel</a:t>
            </a:r>
            <a:endParaRPr lang="zh-CN" altLang="en-US" sz="4400" b="1" i="0" u="none" strike="noStrike" kern="1200" cap="none" spc="0" baseline="0">
              <a:solidFill>
                <a:schemeClr val="tx1"/>
              </a:solidFill>
              <a:latin typeface="Times New Roman" pitchFamily="18" charset="0"/>
              <a:ea typeface="Inter" pitchFamily="0" charset="0"/>
              <a:cs typeface="Times New Roman" pitchFamily="18" charset="0"/>
              <a:sym typeface="Inter" pitchFamily="0" charset="0"/>
            </a:endParaRPr>
          </a:p>
        </p:txBody>
      </p:sp>
    </p:spTree>
    <p:extLst>
      <p:ext uri="{BB962C8B-B14F-4D97-AF65-F5344CB8AC3E}">
        <p14:creationId xmlns:p14="http://schemas.microsoft.com/office/powerpoint/2010/main" val="112872280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B6DDE8"/>
        </a:solidFill>
      </p:bgPr>
    </p:bg>
    <p:spTree>
      <p:nvGrpSpPr>
        <p:cNvPr id="1" name=""/>
        <p:cNvGrpSpPr/>
        <p:nvPr/>
      </p:nvGrpSpPr>
      <p:grpSpPr>
        <a:xfrm>
          <a:off x="0" y="0"/>
          <a:ext cx="0" cy="0"/>
          <a:chOff x="0" y="0"/>
          <a:chExt cx="0" cy="0"/>
        </a:xfrm>
      </p:grpSpPr>
      <p:sp>
        <p:nvSpPr>
          <p:cNvPr id="81" name="曲线"/>
          <p:cNvSpPr>
            <a:spLocks/>
          </p:cNvSpPr>
          <p:nvPr/>
        </p:nvSpPr>
        <p:spPr>
          <a:xfrm rot="0">
            <a:off x="-381000" y="4"/>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600"/>
                </a:lnTo>
                <a:lnTo>
                  <a:pt x="21599" y="21600"/>
                </a:lnTo>
                <a:lnTo>
                  <a:pt x="21599" y="0"/>
                </a:lnTo>
                <a:close/>
              </a:path>
            </a:pathLst>
          </a:custGeom>
          <a:solidFill>
            <a:srgbClr val="B6DDE8"/>
          </a:solidFill>
          <a:ln cmpd="sng" cap="flat">
            <a:noFill/>
            <a:prstDash val="solid"/>
            <a:miter/>
          </a:ln>
        </p:spPr>
      </p:sp>
      <p:grpSp>
        <p:nvGrpSpPr>
          <p:cNvPr id="91" name="组合"/>
          <p:cNvGrpSpPr>
            <a:grpSpLocks/>
          </p:cNvGrpSpPr>
          <p:nvPr/>
        </p:nvGrpSpPr>
        <p:grpSpPr>
          <a:xfrm>
            <a:off x="7448612" y="0"/>
            <a:ext cx="4743794" cy="6858466"/>
            <a:chOff x="7448612" y="0"/>
            <a:chExt cx="4743794" cy="6858466"/>
          </a:xfrm>
        </p:grpSpPr>
        <p:sp>
          <p:nvSpPr>
            <p:cNvPr id="8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8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4"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95"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96"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pic>
        <p:nvPicPr>
          <p:cNvPr id="97" name="图片"/>
          <p:cNvPicPr>
            <a:picLocks/>
          </p:cNvPicPr>
          <p:nvPr/>
        </p:nvPicPr>
        <p:blipFill>
          <a:blip r:embed="rId2" cstate="print"/>
          <a:stretch>
            <a:fillRect/>
          </a:stretch>
        </p:blipFill>
        <p:spPr>
          <a:xfrm rot="0">
            <a:off x="447674" y="1524000"/>
            <a:ext cx="1747520" cy="3390264"/>
          </a:xfrm>
          <a:prstGeom prst="rect"/>
          <a:noFill/>
          <a:ln w="12700" cmpd="sng" cap="flat">
            <a:noFill/>
            <a:prstDash val="solid"/>
            <a:miter/>
          </a:ln>
        </p:spPr>
      </p:pic>
      <p:sp>
        <p:nvSpPr>
          <p:cNvPr id="98"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0" name="矩形"/>
          <p:cNvSpPr>
            <a:spLocks/>
          </p:cNvSpPr>
          <p:nvPr/>
        </p:nvSpPr>
        <p:spPr>
          <a:xfrm rot="0">
            <a:off x="2514887" y="11431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1191040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B6DDE8"/>
        </a:solidFill>
      </p:bgPr>
    </p:bg>
    <p:spTree>
      <p:nvGrpSpPr>
        <p:cNvPr id="1" name=""/>
        <p:cNvGrpSpPr/>
        <p:nvPr/>
      </p:nvGrpSpPr>
      <p:grpSpPr>
        <a:xfrm>
          <a:off x="0" y="0"/>
          <a:ext cx="0" cy="0"/>
          <a:chOff x="0" y="0"/>
          <a:chExt cx="0" cy="0"/>
        </a:xfrm>
      </p:grpSpPr>
      <p:grpSp>
        <p:nvGrpSpPr>
          <p:cNvPr id="106" name="组合"/>
          <p:cNvGrpSpPr>
            <a:grpSpLocks/>
          </p:cNvGrpSpPr>
          <p:nvPr/>
        </p:nvGrpSpPr>
        <p:grpSpPr>
          <a:xfrm>
            <a:off x="8458200" y="2514600"/>
            <a:ext cx="2762248" cy="3257550"/>
            <a:chOff x="8458200" y="2514600"/>
            <a:chExt cx="2762248" cy="3257550"/>
          </a:xfrm>
        </p:grpSpPr>
        <p:sp>
          <p:nvSpPr>
            <p:cNvPr id="103" name="曲线"/>
            <p:cNvSpPr>
              <a:spLocks/>
            </p:cNvSpPr>
            <p:nvPr/>
          </p:nvSpPr>
          <p:spPr>
            <a:xfrm rot="0">
              <a:off x="9820274" y="4943475"/>
              <a:ext cx="457197"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4" name="曲线"/>
            <p:cNvSpPr>
              <a:spLocks/>
            </p:cNvSpPr>
            <p:nvPr/>
          </p:nvSpPr>
          <p:spPr>
            <a:xfrm rot="0">
              <a:off x="9820274" y="54768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8"/>
                  </a:lnTo>
                  <a:lnTo>
                    <a:pt x="21600" y="21598"/>
                  </a:lnTo>
                  <a:lnTo>
                    <a:pt x="21600" y="0"/>
                  </a:lnTo>
                  <a:close/>
                </a:path>
              </a:pathLst>
            </a:custGeom>
            <a:solidFill>
              <a:srgbClr val="2D936B"/>
            </a:solidFill>
            <a:ln cmpd="sng" cap="flat">
              <a:noFill/>
              <a:prstDash val="solid"/>
              <a:miter/>
            </a:ln>
          </p:spPr>
        </p:sp>
        <p:pic>
          <p:nvPicPr>
            <p:cNvPr id="105" name="图片"/>
            <p:cNvPicPr>
              <a:picLocks/>
            </p:cNvPicPr>
            <p:nvPr/>
          </p:nvPicPr>
          <p:blipFill>
            <a:blip r:embed="rId1" cstate="print"/>
            <a:stretch>
              <a:fillRect/>
            </a:stretch>
          </p:blipFill>
          <p:spPr>
            <a:xfrm rot="0">
              <a:off x="8458200" y="2514600"/>
              <a:ext cx="2762248" cy="3257550"/>
            </a:xfrm>
            <a:prstGeom prst="rect"/>
            <a:noFill/>
            <a:ln w="12700" cmpd="sng" cap="flat">
              <a:noFill/>
              <a:prstDash val="solid"/>
              <a:miter/>
            </a:ln>
          </p:spPr>
        </p:pic>
      </p:grpSp>
      <p:sp>
        <p:nvSpPr>
          <p:cNvPr id="107" name="曲线"/>
          <p:cNvSpPr>
            <a:spLocks/>
          </p:cNvSpPr>
          <p:nvPr/>
        </p:nvSpPr>
        <p:spPr>
          <a:xfrm rot="0">
            <a:off x="6705600" y="7620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0" name="矩形"/>
          <p:cNvSpPr>
            <a:spLocks/>
          </p:cNvSpPr>
          <p:nvPr/>
        </p:nvSpPr>
        <p:spPr>
          <a:xfrm rot="0">
            <a:off x="768985" y="2074544"/>
            <a:ext cx="7867015" cy="226187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This analysis aims to gain insights into employee travel patterns, costs, and utilization to optimize travel expenses and improve overall efficiency. By analyzing data on travel bookings, destinations, modes of transportation, and associated costs, we can identify trends, potential areas for cost reduction, and opportunities to enhance travel policies and practices.</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3618481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B6DDE8"/>
        </a:solidFill>
      </p:bgPr>
    </p:bg>
    <p:spTree>
      <p:nvGrpSpPr>
        <p:cNvPr id="1" name=""/>
        <p:cNvGrpSpPr/>
        <p:nvPr/>
      </p:nvGrpSpPr>
      <p:grpSpPr>
        <a:xfrm>
          <a:off x="0" y="0"/>
          <a:ext cx="0" cy="0"/>
          <a:chOff x="0" y="0"/>
          <a:chExt cx="0" cy="0"/>
        </a:xfrm>
      </p:grpSpPr>
      <p:sp>
        <p:nvSpPr>
          <p:cNvPr id="113" name="文本框"/>
          <p:cNvSpPr>
            <a:spLocks noGrp="1"/>
          </p:cNvSpPr>
          <p:nvPr>
            <p:ph type="title"/>
          </p:nvPr>
        </p:nvSpPr>
        <p:spPr>
          <a:xfrm rot="0">
            <a:off x="755332" y="385444"/>
            <a:ext cx="10681335" cy="7385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employee data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14" name="图表"/>
          <p:cNvGraphicFramePr/>
          <p:nvPr/>
        </p:nvGraphicFramePr>
        <p:xfrm>
          <a:off x="990600" y="1388110"/>
          <a:ext cx="8223250" cy="3994150"/>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46713562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B6DDE8"/>
        </a:solidFill>
      </p:bgPr>
    </p:bg>
    <p:spTree>
      <p:nvGrpSpPr>
        <p:cNvPr id="1" name=""/>
        <p:cNvGrpSpPr/>
        <p:nvPr/>
      </p:nvGrpSpPr>
      <p:grpSpPr>
        <a:xfrm>
          <a:off x="0" y="0"/>
          <a:ext cx="0" cy="0"/>
          <a:chOff x="0" y="0"/>
          <a:chExt cx="0" cy="0"/>
        </a:xfrm>
      </p:grpSpPr>
      <p:grpSp>
        <p:nvGrpSpPr>
          <p:cNvPr id="120" name="组合"/>
          <p:cNvGrpSpPr>
            <a:grpSpLocks/>
          </p:cNvGrpSpPr>
          <p:nvPr/>
        </p:nvGrpSpPr>
        <p:grpSpPr>
          <a:xfrm>
            <a:off x="8658225" y="2647950"/>
            <a:ext cx="3533775" cy="3810000"/>
            <a:chOff x="8658225" y="2647950"/>
            <a:chExt cx="3533775" cy="3810000"/>
          </a:xfrm>
        </p:grpSpPr>
        <p:sp>
          <p:nvSpPr>
            <p:cNvPr id="11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6" name="矩形"/>
          <p:cNvSpPr>
            <a:spLocks/>
          </p:cNvSpPr>
          <p:nvPr/>
        </p:nvSpPr>
        <p:spPr>
          <a:xfrm rot="0">
            <a:off x="1287145" y="2134235"/>
            <a:ext cx="7348855" cy="24485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Objective: To analyze employee travel data to identify trends, optimize costs, and improve travel policies.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Travel records, including travel dates, destinations, modes of transportation, expenses, and employee details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Tools: Microsoft Excel, data analysis techniques (e.g., pivot tables, charts, statistical analysis).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Deliverables: Comprehensive reports, visualizations, and recommendations to enhance travel management practices.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0465524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B6DDE8"/>
        </a:solidFill>
      </p:bgPr>
    </p:bg>
    <p:spTree>
      <p:nvGrpSpPr>
        <p:cNvPr id="1" name=""/>
        <p:cNvGrpSpPr/>
        <p:nvPr/>
      </p:nvGrpSpPr>
      <p:grpSpPr>
        <a:xfrm>
          <a:off x="0" y="0"/>
          <a:ext cx="0" cy="0"/>
          <a:chOff x="0" y="0"/>
          <a:chExt cx="0" cy="0"/>
        </a:xfrm>
      </p:grpSpPr>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8458200" y="533400"/>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文本框"/>
          <p:cNvSpPr>
            <a:spLocks noGrp="1"/>
          </p:cNvSpPr>
          <p:nvPr>
            <p:ph type="title"/>
          </p:nvPr>
        </p:nvSpPr>
        <p:spPr>
          <a:xfrm rot="0">
            <a:off x="699135" y="514985"/>
            <a:ext cx="5014595" cy="894715"/>
          </a:xfrm>
          <a:prstGeom prst="rect"/>
          <a:noFill/>
          <a:ln w="12700" cmpd="sng" cap="flat">
            <a:noFill/>
            <a:prstDash val="solid"/>
            <a:miter/>
          </a:ln>
        </p:spPr>
        <p:txBody>
          <a:bodyPr vert="horz" wrap="square" lIns="0" tIns="16510" rIns="0" bIns="0" anchor="t" anchorCtr="0">
            <a:prstTxWarp prst="textNoShape"/>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4"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5" name="矩形"/>
          <p:cNvSpPr>
            <a:spLocks/>
          </p:cNvSpPr>
          <p:nvPr/>
        </p:nvSpPr>
        <p:spPr>
          <a:xfrm rot="0">
            <a:off x="1066800" y="1450340"/>
            <a:ext cx="7331075" cy="279526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Human Resources (HR) Department</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6" name="矩形"/>
          <p:cNvSpPr>
            <a:spLocks/>
          </p:cNvSpPr>
          <p:nvPr/>
        </p:nvSpPr>
        <p:spPr>
          <a:xfrm rot="0">
            <a:off x="1126490" y="2811145"/>
            <a:ext cx="7509509" cy="7867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Finance Department</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7" name="矩形"/>
          <p:cNvSpPr>
            <a:spLocks/>
          </p:cNvSpPr>
          <p:nvPr/>
        </p:nvSpPr>
        <p:spPr>
          <a:xfrm rot="0">
            <a:off x="1070610" y="1932305"/>
            <a:ext cx="7565390" cy="12242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Management and Supervisors</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8" name="矩形"/>
          <p:cNvSpPr>
            <a:spLocks/>
          </p:cNvSpPr>
          <p:nvPr/>
        </p:nvSpPr>
        <p:spPr>
          <a:xfrm rot="0">
            <a:off x="1158240" y="3657600"/>
            <a:ext cx="8070850" cy="13989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Travel Coordinators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9" name="矩形"/>
          <p:cNvSpPr>
            <a:spLocks/>
          </p:cNvSpPr>
          <p:nvPr/>
        </p:nvSpPr>
        <p:spPr>
          <a:xfrm rot="0">
            <a:off x="1219200" y="4647883"/>
            <a:ext cx="5079998" cy="52197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Auditors</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2036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B6DDE8"/>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457200" y="1981200"/>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8461375" y="304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282315" y="1743710"/>
            <a:ext cx="5493385" cy="501713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FILTERING 20 EMPLOYEES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GRAPH - DATA ANALYSIS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CONDITIONAL</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FORMATING - MISSING VALUES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FORMULA - TARAVEL DISTANCE ANALYSIS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PIVOT - SUMMARY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7534834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B6DDE8"/>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1656715" y="1803400"/>
            <a:ext cx="5934074" cy="452310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DTAD SET - IBM EMPLOYEE TRAIN TRAVEL DATA FROM KAGGLE</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 </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TOAL DATA 37065 </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FILTERING 20 EMPLOYEES </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VAROIUS DEPARTMENT </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GENDER ALL </a:t>
            </a:r>
            <a:endParaRPr lang="zh-CN" altLang="en-US" sz="32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8343868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1_Office Theme">
  <a:themeElements>
    <a:clrScheme name="1_Office Theme">
      <a:dk1>
        <a:srgbClr val="FFFFFF"/>
      </a:dk1>
      <a:lt1>
        <a:srgbClr val="000000"/>
      </a:lt1>
      <a:dk2>
        <a:srgbClr val="F5F7FF"/>
      </a:dk2>
      <a:lt2>
        <a:srgbClr val="001548"/>
      </a:lt2>
      <a:accent1>
        <a:srgbClr val="615DFF"/>
      </a:accent1>
      <a:accent2>
        <a:srgbClr val="33C6FD"/>
      </a:accent2>
      <a:accent3>
        <a:srgbClr val="6694FC"/>
      </a:accent3>
      <a:accent4>
        <a:srgbClr val="9963FA"/>
      </a:accent4>
      <a:accent5>
        <a:srgbClr val="CC31F9"/>
      </a:accent5>
      <a:accent6>
        <a:srgbClr val="E646C8"/>
      </a:accent6>
      <a:hlink>
        <a:srgbClr val="304FFE"/>
      </a:hlink>
      <a:folHlink>
        <a:srgbClr val="492067"/>
      </a:folHlink>
    </a:clrScheme>
    <a:fontScheme name="1_Office Theme">
      <a:majorFont>
        <a:latin typeface=""/>
        <a:ea typeface=""/>
        <a:cs typeface=""/>
      </a:majorFont>
      <a:minorFont>
        <a:latin typeface=""/>
        <a:ea typeface=""/>
        <a:cs typeface=""/>
      </a:minorFont>
    </a:fontScheme>
    <a:fmtScheme name="1_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14</cp:revision>
  <dcterms:created xsi:type="dcterms:W3CDTF">2024-03-29T15:07:00Z</dcterms:created>
  <dcterms:modified xsi:type="dcterms:W3CDTF">2024-09-30T02:28:51Z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F4C66E3ACA184391A3AC919DA8940950_12</vt:lpwstr>
  </property>
  <property fmtid="{D5CDD505-2E9C-101B-9397-08002B2CF9AE}" pid="5" name="KSOProductBuildVer">
    <vt:lpwstr>1033-12.2.0.18165</vt:lpwstr>
  </property>
</Properties>
</file>