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B37FB-0C4C-4E3A-9348-6D8190EF8B82}" v="15" dt="2024-04-03T06:28:47.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931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91221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33156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21465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66051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42661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569425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4982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394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50269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1766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4729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603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49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2980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8231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959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pic>
        <p:nvPicPr>
          <p:cNvPr id="11" name="Picture 10" descr="Logo&#10;&#10;Description automatically generated">
            <a:extLst>
              <a:ext uri="{FF2B5EF4-FFF2-40B4-BE49-F238E27FC236}">
                <a16:creationId xmlns:a16="http://schemas.microsoft.com/office/drawing/2014/main" id="{41D3413B-D825-CEF8-4131-8F5F7513869F}"/>
              </a:ext>
            </a:extLst>
          </p:cNvPr>
          <p:cNvPicPr>
            <a:picLocks noChangeAspect="1"/>
          </p:cNvPicPr>
          <p:nvPr userDrawn="1"/>
        </p:nvPicPr>
        <p:blipFill>
          <a:blip r:embed="rId2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92503848"/>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3982768" y="3881607"/>
            <a:ext cx="9752897" cy="1843069"/>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p>
          <a:p>
            <a:pPr lvl="6"/>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SIVANESAN V</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University  College Of Engineering </a:t>
            </a:r>
            <a:r>
              <a:rPr lang="en-US" b="1" dirty="0" err="1">
                <a:solidFill>
                  <a:schemeClr val="accent1">
                    <a:lumMod val="75000"/>
                  </a:schemeClr>
                </a:solidFill>
                <a:latin typeface="Times New Roman" panose="02020603050405020304" pitchFamily="18" charset="0"/>
                <a:cs typeface="Times New Roman" panose="02020603050405020304" pitchFamily="18" charset="0"/>
              </a:rPr>
              <a:t>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84048" lvl="2"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85733" y="2030361"/>
            <a:ext cx="4309999"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550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1196</TotalTime>
  <Words>691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Gothic</vt:lpstr>
      <vt:lpstr>Söhne</vt:lpstr>
      <vt:lpstr>Times New Roman</vt:lpstr>
      <vt:lpstr>Wingdings</vt:lpstr>
      <vt:lpstr>Wingdings 3</vt:lpstr>
      <vt:lpstr>Ion</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32</cp:revision>
  <dcterms:created xsi:type="dcterms:W3CDTF">2021-05-26T16:50:10Z</dcterms:created>
  <dcterms:modified xsi:type="dcterms:W3CDTF">2024-04-03T08:46:56Z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