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70" r:id="rId3"/>
    <p:sldId id="271" r:id="rId4"/>
    <p:sldId id="272" r:id="rId6"/>
    <p:sldId id="273" r:id="rId7"/>
    <p:sldId id="277" r:id="rId8"/>
    <p:sldId id="275" r:id="rId9"/>
    <p:sldId id="276" r:id="rId10"/>
    <p:sldId id="339" r:id="rId11"/>
    <p:sldId id="340" r:id="rId12"/>
    <p:sldId id="341" r:id="rId13"/>
    <p:sldId id="351" r:id="rId14"/>
    <p:sldId id="342" r:id="rId15"/>
    <p:sldId id="311" r:id="rId16"/>
    <p:sldId id="312" r:id="rId17"/>
    <p:sldId id="314" r:id="rId18"/>
    <p:sldId id="315" r:id="rId19"/>
    <p:sldId id="313" r:id="rId20"/>
    <p:sldId id="316" r:id="rId21"/>
    <p:sldId id="31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-6"/>
      </p:cViewPr>
      <p:guideLst>
        <p:guide orient="horz" pos="2160"/>
        <p:guide pos="3826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 title="Product photo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 smtClean="0"/>
              <a:t>Insert product photo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Sivanesan A (12MSE0239)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Balaji S (12MSE0126)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vents 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nside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</a:rPr>
              <a:t>Process management - Ensuring adherence to the organization's development process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Build management - Managing the process and tools used for builds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Configuration status accounting - Recording and reporting all the necessary information on the status of the development process.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Version Control - allows you to control and monitor changes to files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Teamwork - Facilitate team interactions related to the process.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</a:rPr>
              <a:t>SCM Concepts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</a:rPr>
              <a:t>Configuration status accounting - Recording and reporting all the necessary information on the status of the development process.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Configuration auditing - Ensuring that configurations contain all their intended parts and are sound with respect to their specifying documents, including requirements, architectural specifications and user manuals.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Times New Roman" panose="02020603050405020304" pitchFamily="18" charset="0"/>
                <a:sym typeface="+mn-ea"/>
              </a:rPr>
              <a:t>SCM Concepts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</a:rPr>
              <a:t>Chef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Puppet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CFEngine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Juju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IBM ClearCase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SaltStack Enterprise DevOps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Capistrano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</a:rPr>
              <a:t> Tools for configuration management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72" y="2324100"/>
            <a:ext cx="6002406" cy="35083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CREATION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OWNER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84" y="2324100"/>
            <a:ext cx="6152582" cy="350837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889" y="2324100"/>
            <a:ext cx="6247171" cy="35083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00" y="2324100"/>
            <a:ext cx="6195950" cy="35083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WELFARE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62" y="2324100"/>
            <a:ext cx="6038825" cy="35083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48" y="2324100"/>
            <a:ext cx="5766454" cy="35083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91" y="2324100"/>
            <a:ext cx="6298167" cy="35083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SEARCHING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easy access to the event being conducted in our university by making a web application which may serve as single home for all events.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168" y="589783"/>
            <a:ext cx="9366325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event announcement more effective for easy maintenance of all events than normal conventional method of announcement.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the events in a single environment that are conducted in the university .This benefits the students while reducing the need to look at different website for different events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3" y="667056"/>
            <a:ext cx="9366325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047741"/>
            <a:ext cx="9390977" cy="4005329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for events sharing is announcing which is conventional method. This method is outdated and  unparalleled mode of communication.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lacks the communication of audience. It is lot slower, difficult to update.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audience are unable to perceive information from the announcement as its incomplete data.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3" y="718571"/>
            <a:ext cx="9366325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OF EXISTING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91321" y="1763994"/>
            <a:ext cx="9390977" cy="4296089"/>
          </a:xfrm>
        </p:spPr>
        <p:txBody>
          <a:bodyPr>
            <a:noAutofit/>
          </a:bodyPr>
          <a:lstStyle/>
          <a:p>
            <a:pPr marL="6858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methods of propaganda are through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Announcements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pages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Sticking posters along the pedestrian pathway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for every club events.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1321" y="620994"/>
            <a:ext cx="9366325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event announcement more effective for easy maintenance of all events than normal conventional method of announcement.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the events in a single environment that are conducted in the university .This benefits the students while reducing the need to look at different website for different events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3" y="654177"/>
            <a:ext cx="9366325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OBJECTIVES OF PROPOSED SYSTEM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58" y="402466"/>
            <a:ext cx="9366325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- ARCHITECTURE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8" y="1429556"/>
            <a:ext cx="7250806" cy="488109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9655" y="1885770"/>
            <a:ext cx="9390977" cy="3793812"/>
          </a:xfrm>
        </p:spPr>
        <p:txBody>
          <a:bodyPr>
            <a:normAutofit lnSpcReduction="10000"/>
          </a:bodyPr>
          <a:lstStyle/>
          <a:p>
            <a:pPr marL="525780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5780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5780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Owner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5780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Club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5780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Bulletin board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5780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welfare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9655" y="460994"/>
            <a:ext cx="9366325" cy="1143000"/>
          </a:xfrm>
        </p:spPr>
        <p:txBody>
          <a:bodyPr/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5410" y="2104711"/>
            <a:ext cx="9390977" cy="3508977"/>
          </a:xfrm>
        </p:spPr>
        <p:txBody>
          <a:bodyPr/>
          <a:lstStyle/>
          <a:p>
            <a:pPr marL="525780" indent="-457200" algn="just">
              <a:lnSpc>
                <a:spcPct val="160000"/>
              </a:lnSpc>
              <a:buFont typeface="+mj-lt"/>
              <a:buAutoNum type="arabicPeriod" startAt="7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Subscription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5780" indent="-457200" algn="just">
              <a:lnSpc>
                <a:spcPct val="160000"/>
              </a:lnSpc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and Notification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5780" indent="-457200" algn="just">
              <a:lnSpc>
                <a:spcPct val="160000"/>
              </a:lnSpc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5780" indent="-457200" algn="just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5410" y="435236"/>
            <a:ext cx="9366325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0</TotalTime>
  <Words>2520</Words>
  <Application>WPS Presentation</Application>
  <PresentationFormat>Widescreen</PresentationFormat>
  <Paragraphs>92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Wingdings 2</vt:lpstr>
      <vt:lpstr>Times New Roman</vt:lpstr>
      <vt:lpstr>Tahoma</vt:lpstr>
      <vt:lpstr>Century Gothic</vt:lpstr>
      <vt:lpstr>Segoe Print</vt:lpstr>
      <vt:lpstr>Microsoft YaHei</vt:lpstr>
      <vt:lpstr>Wingdings</vt:lpstr>
      <vt:lpstr>Product overview presentation</vt:lpstr>
      <vt:lpstr>Events Inside VIT</vt:lpstr>
      <vt:lpstr>AIM</vt:lpstr>
      <vt:lpstr>OBJECTIVE</vt:lpstr>
      <vt:lpstr>DRAWBACK OF EXISTING SYSTEM</vt:lpstr>
      <vt:lpstr>CONTD..</vt:lpstr>
      <vt:lpstr>OBJECTIVES OF PROPOSED SYSTEM</vt:lpstr>
      <vt:lpstr>SYSTEM DESIGN - ARCHITECTURE</vt:lpstr>
      <vt:lpstr>MODULE DESCRIPTION</vt:lpstr>
      <vt:lpstr>CONTD..</vt:lpstr>
      <vt:lpstr>SCM Concepts</vt:lpstr>
      <vt:lpstr>PowerPoint 演示文稿</vt:lpstr>
      <vt:lpstr> Tools for configuration management</vt:lpstr>
      <vt:lpstr>EVENT CREATION</vt:lpstr>
      <vt:lpstr>EVENT OWNER</vt:lpstr>
      <vt:lpstr>STUDENT</vt:lpstr>
      <vt:lpstr>STUDENT WELFARE</vt:lpstr>
      <vt:lpstr>NOTIFICATION</vt:lpstr>
      <vt:lpstr>MEMBERS</vt:lpstr>
      <vt:lpstr>SEARCHING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EventsInsideVIT</dc:title>
  <dc:creator>Ramanathan</dc:creator>
  <cp:lastModifiedBy>Sivanesan</cp:lastModifiedBy>
  <cp:revision>165</cp:revision>
  <dcterms:created xsi:type="dcterms:W3CDTF">2015-08-10T14:30:00Z</dcterms:created>
  <dcterms:modified xsi:type="dcterms:W3CDTF">2016-10-25T07:32:29Z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TC034605439991</vt:lpwstr>
  </property>
  <property fmtid="{D5CDD505-2E9C-101B-9397-08002B2CF9AE}" pid="3" name="KSOProductBuildVer">
    <vt:lpwstr>1033-10.1.0.5783</vt:lpwstr>
  </property>
</Properties>
</file>