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1161438" y="3074939"/>
            <a:ext cx="9869123" cy="2308324"/>
          </a:xfrm>
          <a:prstGeom prst="rect">
            <a:avLst/>
          </a:prstGeom>
          <a:noFill/>
          <a:ln>
            <a:solidFill>
              <a:schemeClr val="accent1"/>
            </a:solidFill>
          </a:ln>
        </p:spPr>
        <p:txBody>
          <a:bodyPr wrap="square" rtlCol="0">
            <a:spAutoFit/>
          </a:bodyPr>
          <a:lstStyle/>
          <a:p>
            <a:r>
              <a:rPr lang="en-US" sz="2400" dirty="0"/>
              <a:t>STUDENT NAME:SIVANESH.R</a:t>
            </a:r>
          </a:p>
          <a:p>
            <a:r>
              <a:rPr lang="en-US" sz="2400" dirty="0"/>
              <a:t>REGISTER NO:312203953</a:t>
            </a:r>
          </a:p>
          <a:p>
            <a:r>
              <a:rPr lang="en-US" sz="2400" dirty="0"/>
              <a:t>(</a:t>
            </a:r>
            <a:r>
              <a:rPr lang="en-US" sz="2400"/>
              <a:t>4EE2455942F1E9F9509461A48ECC8F15)                      DEPARTMENT</a:t>
            </a:r>
            <a:r>
              <a:rPr lang="en-US" sz="2400" dirty="0"/>
              <a: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rsivanesh1011@gmail.com</cp:lastModifiedBy>
  <cp:revision>27</cp:revision>
  <dcterms:created xsi:type="dcterms:W3CDTF">2024-03-29T15:07:22Z</dcterms:created>
  <dcterms:modified xsi:type="dcterms:W3CDTF">2024-09-12T04:11:29Z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