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365A-8FF1-4674-988A-BBE9D2CECD0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5073-2262-47A5-B69F-9D80DC41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620000" cy="2438400"/>
          </a:xfrm>
        </p:spPr>
        <p:txBody>
          <a:bodyPr/>
          <a:lstStyle/>
          <a:p>
            <a:r>
              <a:rPr lang="en-US" dirty="0" smtClean="0"/>
              <a:t>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- </a:t>
            </a:r>
            <a:r>
              <a:rPr lang="en-US" dirty="0" err="1" smtClean="0"/>
              <a:t>Swetha</a:t>
            </a:r>
            <a:r>
              <a:rPr lang="en-US" dirty="0" smtClean="0"/>
              <a:t> S Nair(593509)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</a:t>
            </a:r>
            <a:r>
              <a:rPr lang="en-US" dirty="0" err="1" smtClean="0"/>
              <a:t>AngularJs</a:t>
            </a:r>
            <a:r>
              <a:rPr lang="en-US" dirty="0" smtClean="0"/>
              <a:t> to create a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IDE  used: Sublime text 3.</a:t>
            </a:r>
          </a:p>
          <a:p>
            <a:r>
              <a:rPr lang="en-US" dirty="0" smtClean="0"/>
              <a:t>Images were taken from </a:t>
            </a:r>
            <a:r>
              <a:rPr lang="en-US" dirty="0" err="1" smtClean="0"/>
              <a:t>google</a:t>
            </a:r>
            <a:r>
              <a:rPr lang="en-US" dirty="0" smtClean="0"/>
              <a:t> to create the banner.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wetha1\Desktop\ChatBot\ScreenShots\Intro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etha1\Desktop\ChatBot\ScreenShots\FirstMess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1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wetha1\Desktop\ChatBot\ScreenShots\BannerCre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12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CHATBOT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swetha1</dc:creator>
  <cp:lastModifiedBy>swetha1</cp:lastModifiedBy>
  <cp:revision>1</cp:revision>
  <dcterms:created xsi:type="dcterms:W3CDTF">2017-06-26T20:27:43Z</dcterms:created>
  <dcterms:modified xsi:type="dcterms:W3CDTF">2017-06-26T20:37:00Z</dcterms:modified>
</cp:coreProperties>
</file>