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7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64037" y="2189202"/>
            <a:ext cx="129023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Predicting Live Recipe Costs Made Easy</a:t>
            </a:r>
            <a:endParaRPr lang="en-US" sz="6707" dirty="0"/>
          </a:p>
        </p:txBody>
      </p:sp>
      <p:sp>
        <p:nvSpPr>
          <p:cNvPr id="7" name="Text 4"/>
          <p:cNvSpPr/>
          <p:nvPr/>
        </p:nvSpPr>
        <p:spPr>
          <a:xfrm>
            <a:off x="864037" y="4688800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data-driven insights to plan delicious and budget-friendly recipes.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5361503"/>
            <a:ext cx="1732359" cy="67889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745" y="5361503"/>
            <a:ext cx="1734979" cy="678894"/>
          </a:xfrm>
          <a:prstGeom prst="rect">
            <a:avLst/>
          </a:prstGeom>
        </p:spPr>
      </p:pic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855"/>
            <a:ext cx="5486400" cy="78778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01953" y="1040606"/>
            <a:ext cx="7912894" cy="1648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28"/>
              </a:lnSpc>
              <a:buNone/>
            </a:pPr>
            <a:r>
              <a:rPr lang="en-US" sz="3462" kern="0" spc="-104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Webscraping Ingredients, Quantities and Prices from Bigbasket</a:t>
            </a:r>
            <a:endParaRPr lang="en-US" sz="3462" dirty="0"/>
          </a:p>
        </p:txBody>
      </p:sp>
      <p:sp>
        <p:nvSpPr>
          <p:cNvPr id="6" name="Shape 3"/>
          <p:cNvSpPr/>
          <p:nvPr/>
        </p:nvSpPr>
        <p:spPr>
          <a:xfrm>
            <a:off x="6354247" y="2953107"/>
            <a:ext cx="22860" cy="4235767"/>
          </a:xfrm>
          <a:prstGeom prst="roundRect">
            <a:avLst>
              <a:gd name="adj" fmla="val 115409"/>
            </a:avLst>
          </a:prstGeom>
          <a:solidFill>
            <a:srgbClr val="595959"/>
          </a:solidFill>
          <a:ln/>
        </p:spPr>
      </p:sp>
      <p:sp>
        <p:nvSpPr>
          <p:cNvPr id="7" name="Shape 4"/>
          <p:cNvSpPr/>
          <p:nvPr/>
        </p:nvSpPr>
        <p:spPr>
          <a:xfrm>
            <a:off x="6540639" y="3337203"/>
            <a:ext cx="615553" cy="22860"/>
          </a:xfrm>
          <a:prstGeom prst="roundRect">
            <a:avLst>
              <a:gd name="adj" fmla="val 115409"/>
            </a:avLst>
          </a:prstGeom>
          <a:solidFill>
            <a:srgbClr val="595959"/>
          </a:solidFill>
          <a:ln/>
        </p:spPr>
      </p:sp>
      <p:sp>
        <p:nvSpPr>
          <p:cNvPr id="8" name="Shape 5"/>
          <p:cNvSpPr/>
          <p:nvPr/>
        </p:nvSpPr>
        <p:spPr>
          <a:xfrm>
            <a:off x="6167854" y="3150870"/>
            <a:ext cx="395645" cy="395645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9" name="Text 6"/>
          <p:cNvSpPr/>
          <p:nvPr/>
        </p:nvSpPr>
        <p:spPr>
          <a:xfrm>
            <a:off x="6290489" y="3216712"/>
            <a:ext cx="15037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7"/>
              </a:lnSpc>
              <a:buNone/>
            </a:pPr>
            <a:r>
              <a:rPr lang="en-US" sz="2077" kern="0" spc="-6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077" dirty="0"/>
          </a:p>
        </p:txBody>
      </p:sp>
      <p:sp>
        <p:nvSpPr>
          <p:cNvPr id="10" name="Text 7"/>
          <p:cNvSpPr/>
          <p:nvPr/>
        </p:nvSpPr>
        <p:spPr>
          <a:xfrm>
            <a:off x="7332940" y="3128963"/>
            <a:ext cx="250602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4"/>
              </a:lnSpc>
              <a:buNone/>
            </a:pPr>
            <a:r>
              <a:rPr lang="en-US" sz="1731" kern="0" spc="-5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Identify Ingredients</a:t>
            </a:r>
            <a:endParaRPr lang="en-US" sz="1731" dirty="0"/>
          </a:p>
        </p:txBody>
      </p:sp>
      <p:sp>
        <p:nvSpPr>
          <p:cNvPr id="11" name="Text 8"/>
          <p:cNvSpPr/>
          <p:nvPr/>
        </p:nvSpPr>
        <p:spPr>
          <a:xfrm>
            <a:off x="7332940" y="3509248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Scrape the bigbasket website to extract a comprehensive list of ingredients, their corresponding quantities and prices.</a:t>
            </a:r>
            <a:endParaRPr lang="en-US" sz="1385" dirty="0"/>
          </a:p>
        </p:txBody>
      </p:sp>
      <p:sp>
        <p:nvSpPr>
          <p:cNvPr id="12" name="Shape 9"/>
          <p:cNvSpPr/>
          <p:nvPr/>
        </p:nvSpPr>
        <p:spPr>
          <a:xfrm>
            <a:off x="6540639" y="4807744"/>
            <a:ext cx="615553" cy="22860"/>
          </a:xfrm>
          <a:prstGeom prst="roundRect">
            <a:avLst>
              <a:gd name="adj" fmla="val 115409"/>
            </a:avLst>
          </a:prstGeom>
          <a:solidFill>
            <a:srgbClr val="595959"/>
          </a:solidFill>
          <a:ln/>
        </p:spPr>
      </p:sp>
      <p:sp>
        <p:nvSpPr>
          <p:cNvPr id="13" name="Shape 10"/>
          <p:cNvSpPr/>
          <p:nvPr/>
        </p:nvSpPr>
        <p:spPr>
          <a:xfrm>
            <a:off x="6167854" y="4621411"/>
            <a:ext cx="395645" cy="395645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4" name="Text 11"/>
          <p:cNvSpPr/>
          <p:nvPr/>
        </p:nvSpPr>
        <p:spPr>
          <a:xfrm>
            <a:off x="6290489" y="4687253"/>
            <a:ext cx="15037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7"/>
              </a:lnSpc>
              <a:buNone/>
            </a:pPr>
            <a:r>
              <a:rPr lang="en-US" sz="2077" kern="0" spc="-6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077" dirty="0"/>
          </a:p>
        </p:txBody>
      </p:sp>
      <p:sp>
        <p:nvSpPr>
          <p:cNvPr id="15" name="Text 12"/>
          <p:cNvSpPr/>
          <p:nvPr/>
        </p:nvSpPr>
        <p:spPr>
          <a:xfrm>
            <a:off x="7332940" y="4599503"/>
            <a:ext cx="2198489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4"/>
              </a:lnSpc>
              <a:buNone/>
            </a:pPr>
            <a:r>
              <a:rPr lang="en-US" sz="1731" kern="0" spc="-5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Store Data</a:t>
            </a:r>
            <a:endParaRPr lang="en-US" sz="1731" dirty="0"/>
          </a:p>
        </p:txBody>
      </p:sp>
      <p:sp>
        <p:nvSpPr>
          <p:cNvPr id="16" name="Text 13"/>
          <p:cNvSpPr/>
          <p:nvPr/>
        </p:nvSpPr>
        <p:spPr>
          <a:xfrm>
            <a:off x="7332940" y="4979789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Organize the ingredient, quantity and price information in a structured database for efficient access and analysis.</a:t>
            </a:r>
            <a:endParaRPr lang="en-US" sz="1385" dirty="0"/>
          </a:p>
        </p:txBody>
      </p:sp>
      <p:sp>
        <p:nvSpPr>
          <p:cNvPr id="17" name="Shape 14"/>
          <p:cNvSpPr/>
          <p:nvPr/>
        </p:nvSpPr>
        <p:spPr>
          <a:xfrm>
            <a:off x="6540639" y="6278285"/>
            <a:ext cx="615553" cy="22860"/>
          </a:xfrm>
          <a:prstGeom prst="roundRect">
            <a:avLst>
              <a:gd name="adj" fmla="val 115409"/>
            </a:avLst>
          </a:prstGeom>
          <a:solidFill>
            <a:srgbClr val="595959"/>
          </a:solidFill>
          <a:ln/>
        </p:spPr>
      </p:sp>
      <p:sp>
        <p:nvSpPr>
          <p:cNvPr id="18" name="Shape 15"/>
          <p:cNvSpPr/>
          <p:nvPr/>
        </p:nvSpPr>
        <p:spPr>
          <a:xfrm>
            <a:off x="6167854" y="6091952"/>
            <a:ext cx="395645" cy="395645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9" name="Text 16"/>
          <p:cNvSpPr/>
          <p:nvPr/>
        </p:nvSpPr>
        <p:spPr>
          <a:xfrm>
            <a:off x="6290489" y="6157793"/>
            <a:ext cx="15037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7"/>
              </a:lnSpc>
              <a:buNone/>
            </a:pPr>
            <a:r>
              <a:rPr lang="en-US" sz="2077" kern="0" spc="-6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077" dirty="0"/>
          </a:p>
        </p:txBody>
      </p:sp>
      <p:sp>
        <p:nvSpPr>
          <p:cNvPr id="20" name="Text 17"/>
          <p:cNvSpPr/>
          <p:nvPr/>
        </p:nvSpPr>
        <p:spPr>
          <a:xfrm>
            <a:off x="7332940" y="6070044"/>
            <a:ext cx="2198489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4"/>
              </a:lnSpc>
              <a:buNone/>
            </a:pPr>
            <a:r>
              <a:rPr lang="en-US" sz="1731" kern="0" spc="-52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Maintain Updates</a:t>
            </a:r>
            <a:endParaRPr lang="en-US" sz="1731" dirty="0"/>
          </a:p>
        </p:txBody>
      </p:sp>
      <p:sp>
        <p:nvSpPr>
          <p:cNvPr id="21" name="Text 18"/>
          <p:cNvSpPr/>
          <p:nvPr/>
        </p:nvSpPr>
        <p:spPr>
          <a:xfrm>
            <a:off x="7332940" y="6450330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6"/>
              </a:lnSpc>
              <a:buNone/>
            </a:pPr>
            <a:r>
              <a:rPr lang="en-US" sz="1385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update the database to ensure the pricing information remains accurate and up-to-date.</a:t>
            </a:r>
            <a:endParaRPr lang="en-US" sz="1385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CFF5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1725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00000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Predicting Live Cost of Selectable Recipes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77402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00000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Analyze Ingredient Costs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995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the webscraping data to understand the fluctuations in ingredient prices over time.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977402"/>
            <a:ext cx="387072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00000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Consider Serving Sizes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609981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Factor in the number of servings for each meal to accurately predict the total cost.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77402"/>
            <a:ext cx="387072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00000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Apply Machine Learning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predictive model to forecast the live cost of recipes based on historical data and serving information.</a:t>
            </a:r>
            <a:endParaRPr lang="en-US" sz="194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4141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07344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Integrating the Prediction Model with the Website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644146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50818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Smart Search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5042059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an intuitive search functionality to help users find the perfect meal based on cost, ingredients, or dietary preferences.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644146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4508183"/>
            <a:ext cx="351877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Live Cost Prediction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5042059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Seamlessly integrate the predictive model to display the live cost of each meal based on the user's selected options.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644146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50818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Recipe Showcase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5042059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 the recipe details, including ingredients, instructions, and serving information, for the user's selected meal.</a:t>
            </a:r>
            <a:endParaRPr lang="en-US" sz="1944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83995"/>
            <a:ext cx="879693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Conclusion and Next Steps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749272"/>
            <a:ext cx="6451163" cy="9875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10853" y="4107061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Enhance Predictions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110853" y="4640937"/>
            <a:ext cx="595753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refine the predictive model to improve accuracy and responsiveness to market changes.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749272"/>
            <a:ext cx="6451163" cy="98750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62017" y="4107061"/>
            <a:ext cx="387072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E5E0D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Expand Recipe Database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562017" y="4640937"/>
            <a:ext cx="595753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expand the recipe database to offer a wider variety of meal options and dietary preferences.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864037" y="5955506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leveraging data-driven insights and a user-friendly interface, our platform empowers consumers to plan delicious and budget-friendly meals with ease.</a:t>
            </a:r>
            <a:endParaRPr lang="en-US" sz="1944" dirty="0"/>
          </a:p>
        </p:txBody>
      </p:sp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Swarna Kanaparthi</cp:lastModifiedBy>
  <cp:revision>2</cp:revision>
  <dcterms:created xsi:type="dcterms:W3CDTF">2024-08-24T07:18:17Z</dcterms:created>
  <dcterms:modified xsi:type="dcterms:W3CDTF">2024-08-24T12:22:44Z</dcterms:modified>
</cp:coreProperties>
</file>