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9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48F9-06D2-4D62-FB1F-E7967258C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A44C3-C51B-9FB5-93ED-AFB2458C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9A91-C180-2912-7C23-EEC6888E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5A61-B2DB-4044-9A03-26D5B84B869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EF30-D9C7-7B6C-44B3-FB4DDC82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71D4-2AE0-C820-98E9-BF928535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8C8D-91DD-48A1-8B03-DC06CC8AB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753E-D02E-1C99-CCC3-361E0120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16C11-F5D9-95D4-BAC4-6EDC84D5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A499-1DE9-6D08-5CBE-480EB496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5A61-B2DB-4044-9A03-26D5B84B869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194C7-39C1-6F42-3917-AD89E5E9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B6C9-9697-2688-47F7-FB9D2745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8C8D-91DD-48A1-8B03-DC06CC8AB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41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EB761-1CCE-A054-A513-AFAF3A0B5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5FAB8-D172-B3D4-ACF8-A79EF86F7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75B7-65FA-10DE-CFD5-7F094080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5A61-B2DB-4044-9A03-26D5B84B869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DF54-7215-7D8A-E07B-F8957BF9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7222-12BA-E9FA-F8C6-0A2734A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8C8D-91DD-48A1-8B03-DC06CC8AB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5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A6DB-26A4-76D8-BAAE-0ACF126A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92F7-54E5-3EE5-A5EB-9EAFE8D5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5CE3-3982-E44A-6A43-DFC5017D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5A61-B2DB-4044-9A03-26D5B84B869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91589-002E-08DC-651F-167F67A1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26BA-014C-E60C-91D6-778399C9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8C8D-91DD-48A1-8B03-DC06CC8AB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9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7ADA-86A6-4F8A-2A82-E1D5E9F0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92886-A17C-352D-52C6-9E5DFC589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09B0-12BB-9BF9-B9D0-6FDBAA79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5A61-B2DB-4044-9A03-26D5B84B869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76104-14DA-79B9-9D58-9AF891B4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458C-F40E-FE7A-245C-95F5344C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8C8D-91DD-48A1-8B03-DC06CC8AB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2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1ADB-B98F-CD62-925B-DC8E9A81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AA49-B51B-2F1E-ADF7-1073C6013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BFB8C-A735-28A0-31B8-04E8E7206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5D3A4-A51C-F892-4965-0CC54464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5A61-B2DB-4044-9A03-26D5B84B869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EF25A-7C87-240E-B406-40CCFAA6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E4816-D208-9E96-5F73-BFF290DF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8C8D-91DD-48A1-8B03-DC06CC8AB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0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C39F-3DCB-18CD-D2B5-CD91BE1F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BEA14-D98A-E549-C49E-5B29326DE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47563-D1DD-A542-B5A0-36BC15D8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1C4F0-FE50-EF39-CA5D-FC016E37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6787A-E7CC-D8DB-3E62-F39DB39A5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EC9F9-2F52-5D61-2A8D-FD37593B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5A61-B2DB-4044-9A03-26D5B84B869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CED9-BBC2-07B1-831E-064ADE8F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6A3E7-30D1-DEEC-34F3-17D98502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8C8D-91DD-48A1-8B03-DC06CC8AB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A72F-539B-3036-4683-77969684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C3725-AC27-A345-77F7-B5CAF4F2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5A61-B2DB-4044-9A03-26D5B84B869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26780-068D-0E40-4B98-C256C4A6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1B616-B694-6C15-0690-797850AB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8C8D-91DD-48A1-8B03-DC06CC8AB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6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E3538-2BA1-A80C-95EF-10C7FDAF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5A61-B2DB-4044-9A03-26D5B84B869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6957C-AEFC-441B-F145-2E4D766F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BB7FB-4A25-9D00-39CC-C95CCCF8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8C8D-91DD-48A1-8B03-DC06CC8AB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28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C508-BD74-E5E6-EE3B-87DBDA07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20B3-CEB5-D18A-A8D1-8773B048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CDE9C-1050-C89F-96C5-A5689EF2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1D044-2CAE-728B-9980-8C4E0066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5A61-B2DB-4044-9A03-26D5B84B869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A92BF-F221-6400-12C1-31139AF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90DCC-9FF2-E09C-2303-89726A32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8C8D-91DD-48A1-8B03-DC06CC8AB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1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A284-E672-8ED2-8271-18918E41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3CCA5-7118-D0B0-FC2D-D9BAED50B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549D-1ED4-6B1D-76F5-78473DE1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FB005-0102-162F-9EBC-708B7DC7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5A61-B2DB-4044-9A03-26D5B84B869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E5137-9AC8-D30B-BD6C-63FBE927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C9EBA-60E2-58AE-20C5-9FC0797B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8C8D-91DD-48A1-8B03-DC06CC8AB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5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0E2A8-8382-2B3B-8789-4B3CD060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5E6B7-30A0-7C1E-9A3C-FBC2A778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CD8F2-2D4C-7593-B8E6-17A5338CA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F5A61-B2DB-4044-9A03-26D5B84B8696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6FB4B-2762-1349-D637-EE3EE3A21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A3418-643A-2E0D-D02F-716C4FC4E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A8C8D-91DD-48A1-8B03-DC06CC8AB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B112-D87B-AE0A-4B88-85A51D40E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7241"/>
            <a:ext cx="8205216" cy="151790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Google Sans"/>
              </a:rPr>
              <a:t>Cascading Style Sheets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ED0D1-FA40-6DC7-37F7-725571AAE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Media Queries</a:t>
            </a:r>
            <a:endParaRPr lang="en-IN" sz="4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9C3D-979D-6334-E2B2-9F827B3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is Media queries…..?</a:t>
            </a:r>
            <a:endParaRPr lang="en-IN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40E9-5C13-1E4C-503B-B5124478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Media queries is used to apply CSS styles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Inter"/>
              </a:rPr>
              <a:t>To conditionally apply styles with the </a:t>
            </a:r>
            <a:r>
              <a:rPr lang="en-US" dirty="0">
                <a:solidFill>
                  <a:srgbClr val="7030A0"/>
                </a:solidFill>
                <a:highlight>
                  <a:srgbClr val="FFFFFF"/>
                </a:highlight>
                <a:latin typeface="Inter"/>
              </a:rPr>
              <a:t>CSS @media and @import</a:t>
            </a:r>
          </a:p>
          <a:p>
            <a:r>
              <a:rPr lang="en-US" dirty="0">
                <a:solidFill>
                  <a:srgbClr val="7030A0"/>
                </a:solidFill>
                <a:highlight>
                  <a:srgbClr val="FFFFFF"/>
                </a:highlight>
                <a:latin typeface="Inter"/>
              </a:rPr>
              <a:t>To target specific media for the &lt;style&gt; , &lt;source&gt; , &lt;link&gt; 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And it is depending on device media type like desktop or tablet or mobile.</a:t>
            </a:r>
          </a:p>
          <a:p>
            <a:r>
              <a:rPr lang="en-IN" dirty="0">
                <a:solidFill>
                  <a:srgbClr val="7030A0"/>
                </a:solidFill>
              </a:rPr>
              <a:t>Characteristics are screen resolution , browser viewport width or height , transparency , orientation.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79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Slide Background">
            <a:extLst>
              <a:ext uri="{FF2B5EF4-FFF2-40B4-BE49-F238E27FC236}">
                <a16:creationId xmlns:a16="http://schemas.microsoft.com/office/drawing/2014/main" id="{EEDFD83B-474E-42D8-99FD-25099162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3429000"/>
          </a:xfrm>
          <a:prstGeom prst="rect">
            <a:avLst/>
          </a:prstGeom>
          <a:ln>
            <a:noFill/>
          </a:ln>
          <a:effectLst>
            <a:outerShdw blurRad="444500" dist="152400" dir="5400000" sx="94000" sy="94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38A78-485C-B162-57C4-F7565A2A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84047"/>
            <a:ext cx="4730349" cy="2658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Media types</a:t>
            </a:r>
          </a:p>
        </p:txBody>
      </p:sp>
      <p:sp>
        <p:nvSpPr>
          <p:cNvPr id="2065" name="Content Placeholder 2064">
            <a:extLst>
              <a:ext uri="{FF2B5EF4-FFF2-40B4-BE49-F238E27FC236}">
                <a16:creationId xmlns:a16="http://schemas.microsoft.com/office/drawing/2014/main" id="{E1D71B97-7614-D7D1-36C2-C2398B52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4048"/>
            <a:ext cx="4813425" cy="265820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All - is used for all devices</a:t>
            </a:r>
          </a:p>
          <a:p>
            <a:r>
              <a:rPr lang="en-US" sz="2000" dirty="0">
                <a:solidFill>
                  <a:srgbClr val="7030A0"/>
                </a:solidFill>
              </a:rPr>
              <a:t>Print - is used for print preview mode</a:t>
            </a:r>
          </a:p>
          <a:p>
            <a:r>
              <a:rPr lang="en-US" sz="2000" dirty="0">
                <a:solidFill>
                  <a:srgbClr val="7030A0"/>
                </a:solidFill>
              </a:rPr>
              <a:t>Screen - is used for computers, </a:t>
            </a:r>
            <a:r>
              <a:rPr lang="en-US" sz="2000" dirty="0" err="1">
                <a:solidFill>
                  <a:srgbClr val="7030A0"/>
                </a:solidFill>
              </a:rPr>
              <a:t>mobiles,tablets</a:t>
            </a:r>
            <a:r>
              <a:rPr lang="en-US" sz="20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2054" name="Picture 6" descr="Tablet Outline Images – Browse 183,771 Stock Photos, Vectors ...">
            <a:extLst>
              <a:ext uri="{FF2B5EF4-FFF2-40B4-BE49-F238E27FC236}">
                <a16:creationId xmlns:a16="http://schemas.microsoft.com/office/drawing/2014/main" id="{CA6727FD-D141-7E72-92AE-D69958934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3013" y="3928216"/>
            <a:ext cx="2483621" cy="240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one Outline Vector Art, Icons, and Graphics for Free Download">
            <a:extLst>
              <a:ext uri="{FF2B5EF4-FFF2-40B4-BE49-F238E27FC236}">
                <a16:creationId xmlns:a16="http://schemas.microsoft.com/office/drawing/2014/main" id="{36656133-A3BF-914E-E7FA-09089AB8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0823" y="3916781"/>
            <a:ext cx="2403505" cy="24035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computer monitor with a blank screen&#10;&#10;Description automatically generated">
            <a:extLst>
              <a:ext uri="{FF2B5EF4-FFF2-40B4-BE49-F238E27FC236}">
                <a16:creationId xmlns:a16="http://schemas.microsoft.com/office/drawing/2014/main" id="{2ABC492F-3B51-5A9C-FCD6-3E67DCE17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13" y="3982915"/>
            <a:ext cx="3384884" cy="2259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1500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9BC4-7596-C3BF-85E2-8EE95BCA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</a:t>
            </a:r>
            <a:endParaRPr lang="en-IN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FFF9-8BE6-0E3E-8EFE-97477395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+mj-lt"/>
              </a:rPr>
              <a:t>A media query is composed of an optional media type and any number of media feature expressions, which may optionally be combined in various ways using logical operators.</a:t>
            </a:r>
          </a:p>
          <a:p>
            <a:r>
              <a:rPr lang="en-US" dirty="0">
                <a:solidFill>
                  <a:srgbClr val="7030A0"/>
                </a:solidFill>
                <a:highlight>
                  <a:srgbClr val="FFFFFF"/>
                </a:highlight>
                <a:latin typeface="+mj-lt"/>
              </a:rPr>
              <a:t>Media queries or case-insensitive.</a:t>
            </a:r>
            <a:endParaRPr lang="en-US" i="1" dirty="0">
              <a:solidFill>
                <a:srgbClr val="7030A0"/>
              </a:solidFill>
              <a:highlight>
                <a:srgbClr val="FFFFFF"/>
              </a:highlight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51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75DC-CA10-6169-32E5-2673434A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 example</a:t>
            </a:r>
            <a:endParaRPr lang="en-IN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A467-CB43-424C-E8D9-AB4DC29C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02909" cy="4351338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media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="print"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="print.css"&gt;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media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="screen"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="screen.css"&gt;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media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="screen and (min-width: 480px)"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="example1.css"&gt;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media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="screen and (min-width: 701px) and (max-width: 900px)"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="example2.css"&gt;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etc....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53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7F14-544A-512C-F018-6FEEFD48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 examples I found</a:t>
            </a:r>
            <a:endParaRPr lang="en-IN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35B622DF-8F9E-E85D-A608-7D1885DF0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896"/>
            <a:ext cx="4464525" cy="3086585"/>
          </a:xfr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386BDBC-67BC-227D-963D-52B96F501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406" y="2119896"/>
            <a:ext cx="6632688" cy="22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234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Google Sans</vt:lpstr>
      <vt:lpstr>Inter</vt:lpstr>
      <vt:lpstr>Office Theme</vt:lpstr>
      <vt:lpstr>Cascading Style Sheets</vt:lpstr>
      <vt:lpstr>What is Media queries…..?</vt:lpstr>
      <vt:lpstr>Media types</vt:lpstr>
      <vt:lpstr>Syntax</vt:lpstr>
      <vt:lpstr>Syntax example</vt:lpstr>
      <vt:lpstr>Some examples I found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ẞâẞû .</dc:creator>
  <cp:lastModifiedBy>ẞâẞû .</cp:lastModifiedBy>
  <cp:revision>3</cp:revision>
  <dcterms:created xsi:type="dcterms:W3CDTF">2024-07-16T04:42:03Z</dcterms:created>
  <dcterms:modified xsi:type="dcterms:W3CDTF">2024-07-16T07:32:09Z</dcterms:modified>
</cp:coreProperties>
</file>