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Constantia"/>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1" roundtripDataSignature="AMtx7mjBAX80dcimZBqiVB8PI3Zo8NRW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onstantia-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Constantia-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Constantia-italic.fntdata"/><Relationship Id="rId16" Type="http://schemas.openxmlformats.org/officeDocument/2006/relationships/slide" Target="slides/slide11.xml"/><Relationship Id="rId38" Type="http://schemas.openxmlformats.org/officeDocument/2006/relationships/font" Target="fonts/Constanti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dfff8a6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dfff8a6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debab4fb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debab4fb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debab4fb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debab4fb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debab4fb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debab4fb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6dac0e78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6dac0e78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31"/>
          <p:cNvSpPr txBox="1"/>
          <p:nvPr>
            <p:ph type="ctrTitle"/>
          </p:nvPr>
        </p:nvSpPr>
        <p:spPr>
          <a:xfrm>
            <a:off x="533400" y="1028700"/>
            <a:ext cx="7851600" cy="1371600"/>
          </a:xfrm>
          <a:prstGeom prst="rect">
            <a:avLst/>
          </a:prstGeom>
          <a:noFill/>
          <a:ln>
            <a:noFill/>
          </a:ln>
        </p:spPr>
        <p:txBody>
          <a:bodyPr anchorCtr="0" anchor="b" bIns="0" lIns="0" spcFirstLastPara="1" rIns="18275" wrap="square" tIns="0">
            <a:normAutofit/>
          </a:bodyPr>
          <a:lstStyle>
            <a:lvl1pPr lvl="0" algn="r">
              <a:lnSpc>
                <a:spcPct val="100000"/>
              </a:lnSpc>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1"/>
          <p:cNvSpPr txBox="1"/>
          <p:nvPr>
            <p:ph idx="1" type="subTitle"/>
          </p:nvPr>
        </p:nvSpPr>
        <p:spPr>
          <a:xfrm>
            <a:off x="533400" y="2421402"/>
            <a:ext cx="7854600" cy="1314600"/>
          </a:xfrm>
          <a:prstGeom prst="rect">
            <a:avLst/>
          </a:prstGeom>
          <a:noFill/>
          <a:ln>
            <a:noFill/>
          </a:ln>
        </p:spPr>
        <p:txBody>
          <a:bodyPr anchorCtr="0" anchor="t" bIns="45700" lIns="0" spcFirstLastPara="1" rIns="18275" wrap="square" tIns="45700">
            <a:normAutofit/>
          </a:bodyPr>
          <a:lstStyle>
            <a:lvl1pPr lvl="0" marR="4572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19" name="Google Shape;19;p31"/>
          <p:cNvSpPr txBox="1"/>
          <p:nvPr>
            <p:ph idx="10" type="dt"/>
          </p:nvPr>
        </p:nvSpPr>
        <p:spPr>
          <a:xfrm>
            <a:off x="457200" y="4767263"/>
            <a:ext cx="2133600" cy="273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1"/>
          <p:cNvSpPr txBox="1"/>
          <p:nvPr>
            <p:ph idx="11" type="ftr"/>
          </p:nvPr>
        </p:nvSpPr>
        <p:spPr>
          <a:xfrm>
            <a:off x="2667000" y="4767263"/>
            <a:ext cx="3352800" cy="273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1"/>
          <p:cNvSpPr txBox="1"/>
          <p:nvPr>
            <p:ph idx="12" type="sldNum"/>
          </p:nvPr>
        </p:nvSpPr>
        <p:spPr>
          <a:xfrm>
            <a:off x="7924800" y="4767263"/>
            <a:ext cx="762000" cy="2739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40"/>
          <p:cNvSpPr txBox="1"/>
          <p:nvPr>
            <p:ph type="title"/>
          </p:nvPr>
        </p:nvSpPr>
        <p:spPr>
          <a:xfrm>
            <a:off x="457200" y="528066"/>
            <a:ext cx="8229600" cy="8574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0"/>
          <p:cNvSpPr txBox="1"/>
          <p:nvPr>
            <p:ph idx="1" type="body"/>
          </p:nvPr>
        </p:nvSpPr>
        <p:spPr>
          <a:xfrm rot="5400000">
            <a:off x="2926050" y="-1017240"/>
            <a:ext cx="3291900" cy="8229600"/>
          </a:xfrm>
          <a:prstGeom prst="rect">
            <a:avLst/>
          </a:prstGeom>
          <a:noFill/>
          <a:ln>
            <a:noFill/>
          </a:ln>
        </p:spPr>
        <p:txBody>
          <a:bodyPr anchorCtr="0" anchor="t" bIns="45700" lIns="91425" spcFirstLastPara="1" rIns="91425" wrap="square" tIns="45700">
            <a:norm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0" name="Google Shape;80;p40"/>
          <p:cNvSpPr txBox="1"/>
          <p:nvPr>
            <p:ph idx="10" type="dt"/>
          </p:nvPr>
        </p:nvSpPr>
        <p:spPr>
          <a:xfrm>
            <a:off x="457200" y="4767263"/>
            <a:ext cx="2133600" cy="273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0"/>
          <p:cNvSpPr txBox="1"/>
          <p:nvPr>
            <p:ph idx="11" type="ftr"/>
          </p:nvPr>
        </p:nvSpPr>
        <p:spPr>
          <a:xfrm>
            <a:off x="2667000" y="4767263"/>
            <a:ext cx="3352800" cy="273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0"/>
          <p:cNvSpPr txBox="1"/>
          <p:nvPr>
            <p:ph idx="12" type="sldNum"/>
          </p:nvPr>
        </p:nvSpPr>
        <p:spPr>
          <a:xfrm>
            <a:off x="7924800" y="4767263"/>
            <a:ext cx="762000" cy="2739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41"/>
          <p:cNvSpPr txBox="1"/>
          <p:nvPr>
            <p:ph type="title"/>
          </p:nvPr>
        </p:nvSpPr>
        <p:spPr>
          <a:xfrm rot="5400000">
            <a:off x="5703750" y="1611451"/>
            <a:ext cx="3908700" cy="20574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1"/>
          <p:cNvSpPr txBox="1"/>
          <p:nvPr>
            <p:ph idx="1" type="body"/>
          </p:nvPr>
        </p:nvSpPr>
        <p:spPr>
          <a:xfrm rot="5400000">
            <a:off x="1512750" y="-369749"/>
            <a:ext cx="3908700" cy="6019800"/>
          </a:xfrm>
          <a:prstGeom prst="rect">
            <a:avLst/>
          </a:prstGeom>
          <a:noFill/>
          <a:ln>
            <a:noFill/>
          </a:ln>
        </p:spPr>
        <p:txBody>
          <a:bodyPr anchorCtr="0" anchor="t" bIns="45700" lIns="91425" spcFirstLastPara="1" rIns="91425" wrap="square" tIns="45700">
            <a:norm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6" name="Google Shape;86;p41"/>
          <p:cNvSpPr txBox="1"/>
          <p:nvPr>
            <p:ph idx="10" type="dt"/>
          </p:nvPr>
        </p:nvSpPr>
        <p:spPr>
          <a:xfrm>
            <a:off x="457200" y="4767263"/>
            <a:ext cx="2133600" cy="273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1"/>
          <p:cNvSpPr txBox="1"/>
          <p:nvPr>
            <p:ph idx="11" type="ftr"/>
          </p:nvPr>
        </p:nvSpPr>
        <p:spPr>
          <a:xfrm>
            <a:off x="2667000" y="4767263"/>
            <a:ext cx="3352800" cy="273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1"/>
          <p:cNvSpPr txBox="1"/>
          <p:nvPr>
            <p:ph idx="12" type="sldNum"/>
          </p:nvPr>
        </p:nvSpPr>
        <p:spPr>
          <a:xfrm>
            <a:off x="7924800" y="4767263"/>
            <a:ext cx="762000" cy="2739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2"/>
          <p:cNvSpPr txBox="1"/>
          <p:nvPr>
            <p:ph type="title"/>
          </p:nvPr>
        </p:nvSpPr>
        <p:spPr>
          <a:xfrm>
            <a:off x="457200" y="528066"/>
            <a:ext cx="8229600" cy="8574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2"/>
          <p:cNvSpPr txBox="1"/>
          <p:nvPr>
            <p:ph idx="1" type="body"/>
          </p:nvPr>
        </p:nvSpPr>
        <p:spPr>
          <a:xfrm>
            <a:off x="457200" y="1451610"/>
            <a:ext cx="8229600" cy="3291900"/>
          </a:xfrm>
          <a:prstGeom prst="rect">
            <a:avLst/>
          </a:prstGeom>
          <a:noFill/>
          <a:ln>
            <a:noFill/>
          </a:ln>
        </p:spPr>
        <p:txBody>
          <a:bodyPr anchorCtr="0" anchor="t" bIns="45700" lIns="91425" spcFirstLastPara="1" rIns="91425" wrap="square" tIns="45700">
            <a:norm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5" name="Google Shape;25;p32"/>
          <p:cNvSpPr txBox="1"/>
          <p:nvPr>
            <p:ph idx="10" type="dt"/>
          </p:nvPr>
        </p:nvSpPr>
        <p:spPr>
          <a:xfrm>
            <a:off x="457200" y="4767263"/>
            <a:ext cx="2133600" cy="273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2"/>
          <p:cNvSpPr txBox="1"/>
          <p:nvPr>
            <p:ph idx="11" type="ftr"/>
          </p:nvPr>
        </p:nvSpPr>
        <p:spPr>
          <a:xfrm>
            <a:off x="2667000" y="4767263"/>
            <a:ext cx="3352800" cy="273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2"/>
          <p:cNvSpPr txBox="1"/>
          <p:nvPr>
            <p:ph idx="12" type="sldNum"/>
          </p:nvPr>
        </p:nvSpPr>
        <p:spPr>
          <a:xfrm>
            <a:off x="7924800" y="4767263"/>
            <a:ext cx="762000" cy="2739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3"/>
          <p:cNvSpPr txBox="1"/>
          <p:nvPr>
            <p:ph type="title"/>
          </p:nvPr>
        </p:nvSpPr>
        <p:spPr>
          <a:xfrm>
            <a:off x="530352" y="987552"/>
            <a:ext cx="7772400" cy="1021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3"/>
          <p:cNvSpPr txBox="1"/>
          <p:nvPr>
            <p:ph idx="1" type="body"/>
          </p:nvPr>
        </p:nvSpPr>
        <p:spPr>
          <a:xfrm>
            <a:off x="530352" y="2028498"/>
            <a:ext cx="7772400" cy="11322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440"/>
              </a:spcBef>
              <a:spcAft>
                <a:spcPts val="0"/>
              </a:spcAft>
              <a:buSzPts val="2090"/>
              <a:buNone/>
              <a:defRPr sz="2200">
                <a:solidFill>
                  <a:schemeClr val="lt1"/>
                </a:solidFill>
              </a:defRPr>
            </a:lvl1pPr>
            <a:lvl2pPr indent="-228600" lvl="1" marL="914400" algn="l">
              <a:lnSpc>
                <a:spcPct val="100000"/>
              </a:lnSpc>
              <a:spcBef>
                <a:spcPts val="360"/>
              </a:spcBef>
              <a:spcAft>
                <a:spcPts val="0"/>
              </a:spcAft>
              <a:buSzPts val="1530"/>
              <a:buNone/>
              <a:defRPr sz="1800">
                <a:solidFill>
                  <a:schemeClr val="lt1"/>
                </a:solidFill>
              </a:defRPr>
            </a:lvl2pPr>
            <a:lvl3pPr indent="-228600" lvl="2" marL="1371600" algn="l">
              <a:lnSpc>
                <a:spcPct val="100000"/>
              </a:lnSpc>
              <a:spcBef>
                <a:spcPts val="320"/>
              </a:spcBef>
              <a:spcAft>
                <a:spcPts val="0"/>
              </a:spcAft>
              <a:buSzPts val="1120"/>
              <a:buNone/>
              <a:defRPr sz="1600">
                <a:solidFill>
                  <a:schemeClr val="lt1"/>
                </a:solidFill>
              </a:defRPr>
            </a:lvl3pPr>
            <a:lvl4pPr indent="-228600" lvl="3" marL="1828800" algn="l">
              <a:lnSpc>
                <a:spcPct val="100000"/>
              </a:lnSpc>
              <a:spcBef>
                <a:spcPts val="280"/>
              </a:spcBef>
              <a:spcAft>
                <a:spcPts val="0"/>
              </a:spcAft>
              <a:buSzPts val="910"/>
              <a:buNone/>
              <a:defRPr sz="1400">
                <a:solidFill>
                  <a:schemeClr val="lt1"/>
                </a:solidFill>
              </a:defRPr>
            </a:lvl4pPr>
            <a:lvl5pPr indent="-228600" lvl="4" marL="2286000" algn="l">
              <a:lnSpc>
                <a:spcPct val="100000"/>
              </a:lnSpc>
              <a:spcBef>
                <a:spcPts val="280"/>
              </a:spcBef>
              <a:spcAft>
                <a:spcPts val="0"/>
              </a:spcAft>
              <a:buSzPts val="910"/>
              <a:buNone/>
              <a:defRPr sz="1400">
                <a:solidFill>
                  <a:schemeClr val="lt1"/>
                </a:solidFill>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33"/>
          <p:cNvSpPr txBox="1"/>
          <p:nvPr>
            <p:ph idx="10" type="dt"/>
          </p:nvPr>
        </p:nvSpPr>
        <p:spPr>
          <a:xfrm>
            <a:off x="457200" y="4767263"/>
            <a:ext cx="2133600" cy="273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3"/>
          <p:cNvSpPr txBox="1"/>
          <p:nvPr>
            <p:ph idx="11" type="ftr"/>
          </p:nvPr>
        </p:nvSpPr>
        <p:spPr>
          <a:xfrm>
            <a:off x="2667000" y="4767263"/>
            <a:ext cx="3352800" cy="273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3"/>
          <p:cNvSpPr txBox="1"/>
          <p:nvPr>
            <p:ph idx="12" type="sldNum"/>
          </p:nvPr>
        </p:nvSpPr>
        <p:spPr>
          <a:xfrm>
            <a:off x="7924800" y="4767263"/>
            <a:ext cx="762000" cy="2739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34"/>
          <p:cNvSpPr txBox="1"/>
          <p:nvPr>
            <p:ph type="title"/>
          </p:nvPr>
        </p:nvSpPr>
        <p:spPr>
          <a:xfrm>
            <a:off x="457200" y="528066"/>
            <a:ext cx="8229600" cy="8574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4"/>
          <p:cNvSpPr txBox="1"/>
          <p:nvPr>
            <p:ph idx="1" type="body"/>
          </p:nvPr>
        </p:nvSpPr>
        <p:spPr>
          <a:xfrm>
            <a:off x="457200" y="1440064"/>
            <a:ext cx="4038600" cy="3326100"/>
          </a:xfrm>
          <a:prstGeom prst="rect">
            <a:avLst/>
          </a:prstGeom>
          <a:noFill/>
          <a:ln>
            <a:noFill/>
          </a:ln>
        </p:spPr>
        <p:txBody>
          <a:bodyPr anchorCtr="0" anchor="t" bIns="45700" lIns="91425" spcFirstLastPara="1" rIns="91425" wrap="square" tIns="45700">
            <a:normAutofit/>
          </a:bodyPr>
          <a:lstStyle>
            <a:lvl1pPr indent="-385445" lvl="0" marL="457200" algn="l">
              <a:lnSpc>
                <a:spcPct val="100000"/>
              </a:lnSpc>
              <a:spcBef>
                <a:spcPts val="520"/>
              </a:spcBef>
              <a:spcAft>
                <a:spcPts val="0"/>
              </a:spcAft>
              <a:buSzPts val="2470"/>
              <a:buChar char="⚫"/>
              <a:defRPr sz="2600"/>
            </a:lvl1pPr>
            <a:lvl2pPr indent="-358140" lvl="1" marL="914400" algn="l">
              <a:lnSpc>
                <a:spcPct val="100000"/>
              </a:lnSpc>
              <a:spcBef>
                <a:spcPts val="480"/>
              </a:spcBef>
              <a:spcAft>
                <a:spcPts val="0"/>
              </a:spcAft>
              <a:buSzPts val="2040"/>
              <a:buChar char="⚫"/>
              <a:defRPr sz="2400"/>
            </a:lvl2pPr>
            <a:lvl3pPr indent="-317500" lvl="2" marL="1371600" algn="l">
              <a:lnSpc>
                <a:spcPct val="100000"/>
              </a:lnSpc>
              <a:spcBef>
                <a:spcPts val="400"/>
              </a:spcBef>
              <a:spcAft>
                <a:spcPts val="0"/>
              </a:spcAft>
              <a:buSzPts val="1400"/>
              <a:buChar char="⚫"/>
              <a:defRPr sz="2000"/>
            </a:lvl3pPr>
            <a:lvl4pPr indent="-302894" lvl="3" marL="1828800" algn="l">
              <a:lnSpc>
                <a:spcPct val="100000"/>
              </a:lnSpc>
              <a:spcBef>
                <a:spcPts val="360"/>
              </a:spcBef>
              <a:spcAft>
                <a:spcPts val="0"/>
              </a:spcAft>
              <a:buSzPts val="1170"/>
              <a:buChar char="⚫"/>
              <a:defRPr sz="1800"/>
            </a:lvl4pPr>
            <a:lvl5pPr indent="-302895" lvl="4" marL="2286000" algn="l">
              <a:lnSpc>
                <a:spcPct val="100000"/>
              </a:lnSpc>
              <a:spcBef>
                <a:spcPts val="360"/>
              </a:spcBef>
              <a:spcAft>
                <a:spcPts val="0"/>
              </a:spcAft>
              <a:buSzPts val="117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7" name="Google Shape;37;p34"/>
          <p:cNvSpPr txBox="1"/>
          <p:nvPr>
            <p:ph idx="2" type="body"/>
          </p:nvPr>
        </p:nvSpPr>
        <p:spPr>
          <a:xfrm>
            <a:off x="4648200" y="1440064"/>
            <a:ext cx="4038600" cy="3326100"/>
          </a:xfrm>
          <a:prstGeom prst="rect">
            <a:avLst/>
          </a:prstGeom>
          <a:noFill/>
          <a:ln>
            <a:noFill/>
          </a:ln>
        </p:spPr>
        <p:txBody>
          <a:bodyPr anchorCtr="0" anchor="t" bIns="45700" lIns="91425" spcFirstLastPara="1" rIns="91425" wrap="square" tIns="45700">
            <a:normAutofit/>
          </a:bodyPr>
          <a:lstStyle>
            <a:lvl1pPr indent="-385445" lvl="0" marL="457200" algn="l">
              <a:lnSpc>
                <a:spcPct val="100000"/>
              </a:lnSpc>
              <a:spcBef>
                <a:spcPts val="520"/>
              </a:spcBef>
              <a:spcAft>
                <a:spcPts val="0"/>
              </a:spcAft>
              <a:buSzPts val="2470"/>
              <a:buChar char="⚫"/>
              <a:defRPr sz="2600"/>
            </a:lvl1pPr>
            <a:lvl2pPr indent="-358140" lvl="1" marL="914400" algn="l">
              <a:lnSpc>
                <a:spcPct val="100000"/>
              </a:lnSpc>
              <a:spcBef>
                <a:spcPts val="480"/>
              </a:spcBef>
              <a:spcAft>
                <a:spcPts val="0"/>
              </a:spcAft>
              <a:buSzPts val="2040"/>
              <a:buChar char="⚫"/>
              <a:defRPr sz="2400"/>
            </a:lvl2pPr>
            <a:lvl3pPr indent="-317500" lvl="2" marL="1371600" algn="l">
              <a:lnSpc>
                <a:spcPct val="100000"/>
              </a:lnSpc>
              <a:spcBef>
                <a:spcPts val="400"/>
              </a:spcBef>
              <a:spcAft>
                <a:spcPts val="0"/>
              </a:spcAft>
              <a:buSzPts val="1400"/>
              <a:buChar char="⚫"/>
              <a:defRPr sz="2000"/>
            </a:lvl3pPr>
            <a:lvl4pPr indent="-302894" lvl="3" marL="1828800" algn="l">
              <a:lnSpc>
                <a:spcPct val="100000"/>
              </a:lnSpc>
              <a:spcBef>
                <a:spcPts val="360"/>
              </a:spcBef>
              <a:spcAft>
                <a:spcPts val="0"/>
              </a:spcAft>
              <a:buSzPts val="1170"/>
              <a:buChar char="⚫"/>
              <a:defRPr sz="1800"/>
            </a:lvl4pPr>
            <a:lvl5pPr indent="-302895" lvl="4" marL="2286000" algn="l">
              <a:lnSpc>
                <a:spcPct val="100000"/>
              </a:lnSpc>
              <a:spcBef>
                <a:spcPts val="360"/>
              </a:spcBef>
              <a:spcAft>
                <a:spcPts val="0"/>
              </a:spcAft>
              <a:buSzPts val="117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34"/>
          <p:cNvSpPr txBox="1"/>
          <p:nvPr>
            <p:ph idx="10" type="dt"/>
          </p:nvPr>
        </p:nvSpPr>
        <p:spPr>
          <a:xfrm>
            <a:off x="457200" y="4767263"/>
            <a:ext cx="2133600" cy="273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4"/>
          <p:cNvSpPr txBox="1"/>
          <p:nvPr>
            <p:ph idx="11" type="ftr"/>
          </p:nvPr>
        </p:nvSpPr>
        <p:spPr>
          <a:xfrm>
            <a:off x="2667000" y="4767263"/>
            <a:ext cx="3352800" cy="273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4"/>
          <p:cNvSpPr txBox="1"/>
          <p:nvPr>
            <p:ph idx="12" type="sldNum"/>
          </p:nvPr>
        </p:nvSpPr>
        <p:spPr>
          <a:xfrm>
            <a:off x="7924800" y="4767263"/>
            <a:ext cx="762000" cy="2739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35"/>
          <p:cNvSpPr txBox="1"/>
          <p:nvPr>
            <p:ph type="title"/>
          </p:nvPr>
        </p:nvSpPr>
        <p:spPr>
          <a:xfrm>
            <a:off x="457200" y="528066"/>
            <a:ext cx="8229600" cy="8574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50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5"/>
          <p:cNvSpPr txBox="1"/>
          <p:nvPr>
            <p:ph idx="1" type="body"/>
          </p:nvPr>
        </p:nvSpPr>
        <p:spPr>
          <a:xfrm>
            <a:off x="457200" y="1391436"/>
            <a:ext cx="4040100" cy="494400"/>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SzPts val="2280"/>
              <a:buNone/>
              <a:defRPr b="1" sz="2400" cap="none">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260"/>
              <a:buNone/>
              <a:defRPr b="1" sz="1800"/>
            </a:lvl3pPr>
            <a:lvl4pPr indent="-228600" lvl="3" marL="1828800" algn="l">
              <a:lnSpc>
                <a:spcPct val="100000"/>
              </a:lnSpc>
              <a:spcBef>
                <a:spcPts val="320"/>
              </a:spcBef>
              <a:spcAft>
                <a:spcPts val="0"/>
              </a:spcAft>
              <a:buSzPts val="1040"/>
              <a:buNone/>
              <a:defRPr b="1" sz="1600"/>
            </a:lvl4pPr>
            <a:lvl5pPr indent="-228600" lvl="4" marL="2286000" algn="l">
              <a:lnSpc>
                <a:spcPct val="100000"/>
              </a:lnSpc>
              <a:spcBef>
                <a:spcPts val="320"/>
              </a:spcBef>
              <a:spcAft>
                <a:spcPts val="0"/>
              </a:spcAft>
              <a:buSzPts val="104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4" name="Google Shape;44;p35"/>
          <p:cNvSpPr txBox="1"/>
          <p:nvPr>
            <p:ph idx="2" type="body"/>
          </p:nvPr>
        </p:nvSpPr>
        <p:spPr>
          <a:xfrm>
            <a:off x="4645025" y="1394818"/>
            <a:ext cx="4041900" cy="491100"/>
          </a:xfrm>
          <a:prstGeom prst="rect">
            <a:avLst/>
          </a:prstGeom>
          <a:noFill/>
          <a:ln>
            <a:noFill/>
          </a:ln>
        </p:spPr>
        <p:txBody>
          <a:bodyPr anchorCtr="0" anchor="ctr" bIns="0" lIns="45700" spcFirstLastPara="1" rIns="45700" wrap="square" tIns="0">
            <a:normAutofit/>
          </a:bodyPr>
          <a:lstStyle>
            <a:lvl1pPr indent="-228600" lvl="0" marL="457200" algn="l">
              <a:lnSpc>
                <a:spcPct val="100000"/>
              </a:lnSpc>
              <a:spcBef>
                <a:spcPts val="480"/>
              </a:spcBef>
              <a:spcAft>
                <a:spcPts val="0"/>
              </a:spcAft>
              <a:buSzPts val="2280"/>
              <a:buNone/>
              <a:defRPr b="1" sz="2400" cap="none">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260"/>
              <a:buNone/>
              <a:defRPr b="1" sz="1800"/>
            </a:lvl3pPr>
            <a:lvl4pPr indent="-228600" lvl="3" marL="1828800" algn="l">
              <a:lnSpc>
                <a:spcPct val="100000"/>
              </a:lnSpc>
              <a:spcBef>
                <a:spcPts val="320"/>
              </a:spcBef>
              <a:spcAft>
                <a:spcPts val="0"/>
              </a:spcAft>
              <a:buSzPts val="1040"/>
              <a:buNone/>
              <a:defRPr b="1" sz="1600"/>
            </a:lvl4pPr>
            <a:lvl5pPr indent="-228600" lvl="4" marL="2286000" algn="l">
              <a:lnSpc>
                <a:spcPct val="100000"/>
              </a:lnSpc>
              <a:spcBef>
                <a:spcPts val="320"/>
              </a:spcBef>
              <a:spcAft>
                <a:spcPts val="0"/>
              </a:spcAft>
              <a:buSzPts val="104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5" name="Google Shape;45;p35"/>
          <p:cNvSpPr txBox="1"/>
          <p:nvPr>
            <p:ph idx="3" type="body"/>
          </p:nvPr>
        </p:nvSpPr>
        <p:spPr>
          <a:xfrm>
            <a:off x="457200" y="1885950"/>
            <a:ext cx="4040100" cy="2884200"/>
          </a:xfrm>
          <a:prstGeom prst="rect">
            <a:avLst/>
          </a:prstGeom>
          <a:noFill/>
          <a:ln>
            <a:noFill/>
          </a:ln>
        </p:spPr>
        <p:txBody>
          <a:bodyPr anchorCtr="0" anchor="t" bIns="45700" lIns="91425" spcFirstLastPara="1" rIns="91425" wrap="square" tIns="0">
            <a:normAutofit/>
          </a:bodyPr>
          <a:lstStyle>
            <a:lvl1pPr indent="-361315" lvl="0" marL="457200" algn="l">
              <a:lnSpc>
                <a:spcPct val="100000"/>
              </a:lnSpc>
              <a:spcBef>
                <a:spcPts val="440"/>
              </a:spcBef>
              <a:spcAft>
                <a:spcPts val="0"/>
              </a:spcAft>
              <a:buSzPts val="2090"/>
              <a:buChar char="⚫"/>
              <a:defRPr sz="2200"/>
            </a:lvl1pPr>
            <a:lvl2pPr indent="-336550" lvl="1" marL="914400" algn="l">
              <a:lnSpc>
                <a:spcPct val="100000"/>
              </a:lnSpc>
              <a:spcBef>
                <a:spcPts val="400"/>
              </a:spcBef>
              <a:spcAft>
                <a:spcPts val="0"/>
              </a:spcAft>
              <a:buSzPts val="1700"/>
              <a:buChar char="⚫"/>
              <a:defRPr sz="2000"/>
            </a:lvl2pPr>
            <a:lvl3pPr indent="-308610" lvl="2" marL="1371600" algn="l">
              <a:lnSpc>
                <a:spcPct val="100000"/>
              </a:lnSpc>
              <a:spcBef>
                <a:spcPts val="360"/>
              </a:spcBef>
              <a:spcAft>
                <a:spcPts val="0"/>
              </a:spcAft>
              <a:buSzPts val="1260"/>
              <a:buChar char="⚫"/>
              <a:defRPr sz="1800"/>
            </a:lvl3pPr>
            <a:lvl4pPr indent="-294639" lvl="3" marL="1828800" algn="l">
              <a:lnSpc>
                <a:spcPct val="100000"/>
              </a:lnSpc>
              <a:spcBef>
                <a:spcPts val="320"/>
              </a:spcBef>
              <a:spcAft>
                <a:spcPts val="0"/>
              </a:spcAft>
              <a:buSzPts val="1040"/>
              <a:buChar char="⚫"/>
              <a:defRPr sz="1600"/>
            </a:lvl4pPr>
            <a:lvl5pPr indent="-294639" lvl="4" marL="2286000" algn="l">
              <a:lnSpc>
                <a:spcPct val="100000"/>
              </a:lnSpc>
              <a:spcBef>
                <a:spcPts val="320"/>
              </a:spcBef>
              <a:spcAft>
                <a:spcPts val="0"/>
              </a:spcAft>
              <a:buSzPts val="104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6" name="Google Shape;46;p35"/>
          <p:cNvSpPr txBox="1"/>
          <p:nvPr>
            <p:ph idx="4" type="body"/>
          </p:nvPr>
        </p:nvSpPr>
        <p:spPr>
          <a:xfrm>
            <a:off x="4645025" y="1885950"/>
            <a:ext cx="4041900" cy="2884200"/>
          </a:xfrm>
          <a:prstGeom prst="rect">
            <a:avLst/>
          </a:prstGeom>
          <a:noFill/>
          <a:ln>
            <a:noFill/>
          </a:ln>
        </p:spPr>
        <p:txBody>
          <a:bodyPr anchorCtr="0" anchor="t" bIns="45700" lIns="91425" spcFirstLastPara="1" rIns="91425" wrap="square" tIns="0">
            <a:normAutofit/>
          </a:bodyPr>
          <a:lstStyle>
            <a:lvl1pPr indent="-361315" lvl="0" marL="457200" algn="l">
              <a:lnSpc>
                <a:spcPct val="100000"/>
              </a:lnSpc>
              <a:spcBef>
                <a:spcPts val="440"/>
              </a:spcBef>
              <a:spcAft>
                <a:spcPts val="0"/>
              </a:spcAft>
              <a:buSzPts val="2090"/>
              <a:buChar char="⚫"/>
              <a:defRPr sz="2200"/>
            </a:lvl1pPr>
            <a:lvl2pPr indent="-336550" lvl="1" marL="914400" algn="l">
              <a:lnSpc>
                <a:spcPct val="100000"/>
              </a:lnSpc>
              <a:spcBef>
                <a:spcPts val="400"/>
              </a:spcBef>
              <a:spcAft>
                <a:spcPts val="0"/>
              </a:spcAft>
              <a:buSzPts val="1700"/>
              <a:buChar char="⚫"/>
              <a:defRPr sz="2000"/>
            </a:lvl2pPr>
            <a:lvl3pPr indent="-308610" lvl="2" marL="1371600" algn="l">
              <a:lnSpc>
                <a:spcPct val="100000"/>
              </a:lnSpc>
              <a:spcBef>
                <a:spcPts val="360"/>
              </a:spcBef>
              <a:spcAft>
                <a:spcPts val="0"/>
              </a:spcAft>
              <a:buSzPts val="1260"/>
              <a:buChar char="⚫"/>
              <a:defRPr sz="1800"/>
            </a:lvl3pPr>
            <a:lvl4pPr indent="-294639" lvl="3" marL="1828800" algn="l">
              <a:lnSpc>
                <a:spcPct val="100000"/>
              </a:lnSpc>
              <a:spcBef>
                <a:spcPts val="320"/>
              </a:spcBef>
              <a:spcAft>
                <a:spcPts val="0"/>
              </a:spcAft>
              <a:buSzPts val="1040"/>
              <a:buChar char="⚫"/>
              <a:defRPr sz="1600"/>
            </a:lvl4pPr>
            <a:lvl5pPr indent="-294639" lvl="4" marL="2286000" algn="l">
              <a:lnSpc>
                <a:spcPct val="100000"/>
              </a:lnSpc>
              <a:spcBef>
                <a:spcPts val="320"/>
              </a:spcBef>
              <a:spcAft>
                <a:spcPts val="0"/>
              </a:spcAft>
              <a:buSzPts val="104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7" name="Google Shape;47;p35"/>
          <p:cNvSpPr txBox="1"/>
          <p:nvPr>
            <p:ph idx="10" type="dt"/>
          </p:nvPr>
        </p:nvSpPr>
        <p:spPr>
          <a:xfrm>
            <a:off x="457200" y="4767263"/>
            <a:ext cx="2133600" cy="273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5"/>
          <p:cNvSpPr txBox="1"/>
          <p:nvPr>
            <p:ph idx="11" type="ftr"/>
          </p:nvPr>
        </p:nvSpPr>
        <p:spPr>
          <a:xfrm>
            <a:off x="2667000" y="4767263"/>
            <a:ext cx="3352800" cy="273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5"/>
          <p:cNvSpPr txBox="1"/>
          <p:nvPr>
            <p:ph idx="12" type="sldNum"/>
          </p:nvPr>
        </p:nvSpPr>
        <p:spPr>
          <a:xfrm>
            <a:off x="7924800" y="4767263"/>
            <a:ext cx="762000" cy="2739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36"/>
          <p:cNvSpPr txBox="1"/>
          <p:nvPr>
            <p:ph type="title"/>
          </p:nvPr>
        </p:nvSpPr>
        <p:spPr>
          <a:xfrm>
            <a:off x="457200" y="528066"/>
            <a:ext cx="8305800" cy="8574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6"/>
          <p:cNvSpPr txBox="1"/>
          <p:nvPr>
            <p:ph idx="10" type="dt"/>
          </p:nvPr>
        </p:nvSpPr>
        <p:spPr>
          <a:xfrm>
            <a:off x="457200" y="4767263"/>
            <a:ext cx="2133600" cy="273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6"/>
          <p:cNvSpPr txBox="1"/>
          <p:nvPr>
            <p:ph idx="11" type="ftr"/>
          </p:nvPr>
        </p:nvSpPr>
        <p:spPr>
          <a:xfrm>
            <a:off x="2667000" y="4767263"/>
            <a:ext cx="3352800" cy="273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6"/>
          <p:cNvSpPr txBox="1"/>
          <p:nvPr>
            <p:ph idx="12" type="sldNum"/>
          </p:nvPr>
        </p:nvSpPr>
        <p:spPr>
          <a:xfrm>
            <a:off x="7924800" y="4767263"/>
            <a:ext cx="762000" cy="2739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7"/>
          <p:cNvSpPr txBox="1"/>
          <p:nvPr>
            <p:ph idx="10" type="dt"/>
          </p:nvPr>
        </p:nvSpPr>
        <p:spPr>
          <a:xfrm>
            <a:off x="457200" y="4767263"/>
            <a:ext cx="2133600" cy="273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7"/>
          <p:cNvSpPr txBox="1"/>
          <p:nvPr>
            <p:ph idx="11" type="ftr"/>
          </p:nvPr>
        </p:nvSpPr>
        <p:spPr>
          <a:xfrm>
            <a:off x="2667000" y="4767263"/>
            <a:ext cx="3352800" cy="273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7"/>
          <p:cNvSpPr txBox="1"/>
          <p:nvPr>
            <p:ph idx="12" type="sldNum"/>
          </p:nvPr>
        </p:nvSpPr>
        <p:spPr>
          <a:xfrm>
            <a:off x="7924800" y="4767263"/>
            <a:ext cx="762000" cy="2739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38"/>
          <p:cNvSpPr txBox="1"/>
          <p:nvPr>
            <p:ph type="title"/>
          </p:nvPr>
        </p:nvSpPr>
        <p:spPr>
          <a:xfrm>
            <a:off x="685800" y="385764"/>
            <a:ext cx="2743200" cy="8715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8"/>
          <p:cNvSpPr txBox="1"/>
          <p:nvPr>
            <p:ph idx="1" type="body"/>
          </p:nvPr>
        </p:nvSpPr>
        <p:spPr>
          <a:xfrm>
            <a:off x="685800" y="1257300"/>
            <a:ext cx="2743200" cy="3429000"/>
          </a:xfrm>
          <a:prstGeom prst="rect">
            <a:avLst/>
          </a:prstGeom>
          <a:noFill/>
          <a:ln>
            <a:noFill/>
          </a:ln>
        </p:spPr>
        <p:txBody>
          <a:bodyPr anchorCtr="0" anchor="t" bIns="45700" lIns="18275" spcFirstLastPara="1" rIns="18275" wrap="square" tIns="45700">
            <a:normAutofit/>
          </a:bodyPr>
          <a:lstStyle>
            <a:lvl1pPr indent="-228600" lvl="0" marL="457200" algn="l">
              <a:lnSpc>
                <a:spcPct val="100000"/>
              </a:lnSpc>
              <a:spcBef>
                <a:spcPts val="280"/>
              </a:spcBef>
              <a:spcAft>
                <a:spcPts val="0"/>
              </a:spcAft>
              <a:buSzPts val="133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700"/>
              <a:buNone/>
              <a:defRPr sz="1000"/>
            </a:lvl3pPr>
            <a:lvl4pPr indent="-228600" lvl="3" marL="1828800" algn="l">
              <a:lnSpc>
                <a:spcPct val="100000"/>
              </a:lnSpc>
              <a:spcBef>
                <a:spcPts val="180"/>
              </a:spcBef>
              <a:spcAft>
                <a:spcPts val="0"/>
              </a:spcAft>
              <a:buSzPts val="585"/>
              <a:buNone/>
              <a:defRPr sz="900"/>
            </a:lvl4pPr>
            <a:lvl5pPr indent="-228600" lvl="4" marL="2286000" algn="l">
              <a:lnSpc>
                <a:spcPct val="100000"/>
              </a:lnSpc>
              <a:spcBef>
                <a:spcPts val="180"/>
              </a:spcBef>
              <a:spcAft>
                <a:spcPts val="0"/>
              </a:spcAft>
              <a:buSzPts val="585"/>
              <a:buNone/>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2" name="Google Shape;62;p38"/>
          <p:cNvSpPr txBox="1"/>
          <p:nvPr>
            <p:ph idx="2" type="body"/>
          </p:nvPr>
        </p:nvSpPr>
        <p:spPr>
          <a:xfrm>
            <a:off x="3575050" y="1257300"/>
            <a:ext cx="5111700" cy="3429000"/>
          </a:xfrm>
          <a:prstGeom prst="rect">
            <a:avLst/>
          </a:prstGeom>
          <a:noFill/>
          <a:ln>
            <a:noFill/>
          </a:ln>
        </p:spPr>
        <p:txBody>
          <a:bodyPr anchorCtr="0" anchor="t" bIns="45700" lIns="91425" spcFirstLastPara="1" rIns="91425" wrap="square" tIns="0">
            <a:normAutofit/>
          </a:bodyPr>
          <a:lstStyle>
            <a:lvl1pPr indent="-397510" lvl="0" marL="457200" algn="l">
              <a:lnSpc>
                <a:spcPct val="100000"/>
              </a:lnSpc>
              <a:spcBef>
                <a:spcPts val="560"/>
              </a:spcBef>
              <a:spcAft>
                <a:spcPts val="0"/>
              </a:spcAft>
              <a:buSzPts val="2660"/>
              <a:buChar char="⚫"/>
              <a:defRPr sz="2800"/>
            </a:lvl1pPr>
            <a:lvl2pPr indent="-368935" lvl="1" marL="914400" algn="l">
              <a:lnSpc>
                <a:spcPct val="100000"/>
              </a:lnSpc>
              <a:spcBef>
                <a:spcPts val="520"/>
              </a:spcBef>
              <a:spcAft>
                <a:spcPts val="0"/>
              </a:spcAft>
              <a:buSzPts val="2210"/>
              <a:buChar char="⚫"/>
              <a:defRPr sz="2600"/>
            </a:lvl2pPr>
            <a:lvl3pPr indent="-335280" lvl="2" marL="1371600" algn="l">
              <a:lnSpc>
                <a:spcPct val="100000"/>
              </a:lnSpc>
              <a:spcBef>
                <a:spcPts val="480"/>
              </a:spcBef>
              <a:spcAft>
                <a:spcPts val="0"/>
              </a:spcAft>
              <a:buSzPts val="1680"/>
              <a:buChar char="⚫"/>
              <a:defRPr sz="2400"/>
            </a:lvl3pPr>
            <a:lvl4pPr indent="-311150" lvl="3" marL="1828800" algn="l">
              <a:lnSpc>
                <a:spcPct val="100000"/>
              </a:lnSpc>
              <a:spcBef>
                <a:spcPts val="400"/>
              </a:spcBef>
              <a:spcAft>
                <a:spcPts val="0"/>
              </a:spcAft>
              <a:buSzPts val="1300"/>
              <a:buChar char="⚫"/>
              <a:defRPr sz="2000"/>
            </a:lvl4pPr>
            <a:lvl5pPr indent="-302895" lvl="4" marL="2286000" algn="l">
              <a:lnSpc>
                <a:spcPct val="100000"/>
              </a:lnSpc>
              <a:spcBef>
                <a:spcPts val="360"/>
              </a:spcBef>
              <a:spcAft>
                <a:spcPts val="0"/>
              </a:spcAft>
              <a:buSzPts val="117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3" name="Google Shape;63;p38"/>
          <p:cNvSpPr txBox="1"/>
          <p:nvPr>
            <p:ph idx="10" type="dt"/>
          </p:nvPr>
        </p:nvSpPr>
        <p:spPr>
          <a:xfrm>
            <a:off x="457200" y="4767263"/>
            <a:ext cx="2133600" cy="273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8"/>
          <p:cNvSpPr txBox="1"/>
          <p:nvPr>
            <p:ph idx="11" type="ftr"/>
          </p:nvPr>
        </p:nvSpPr>
        <p:spPr>
          <a:xfrm>
            <a:off x="2667000" y="4767263"/>
            <a:ext cx="3352800" cy="273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8"/>
          <p:cNvSpPr txBox="1"/>
          <p:nvPr>
            <p:ph idx="12" type="sldNum"/>
          </p:nvPr>
        </p:nvSpPr>
        <p:spPr>
          <a:xfrm>
            <a:off x="7924800" y="4767263"/>
            <a:ext cx="762000" cy="2739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39"/>
          <p:cNvSpPr/>
          <p:nvPr/>
        </p:nvSpPr>
        <p:spPr>
          <a:xfrm flipH="1" rot="-10484290">
            <a:off x="3174373" y="822270"/>
            <a:ext cx="5240584" cy="3103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10" rotWithShape="0" algn="tl" dir="7500000" dist="38500" sy="100080">
              <a:srgbClr val="000000">
                <a:alpha val="2431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68" name="Google Shape;68;p39"/>
          <p:cNvSpPr/>
          <p:nvPr/>
        </p:nvSpPr>
        <p:spPr>
          <a:xfrm flipH="1" rot="-10486525">
            <a:off x="8004370" y="4019358"/>
            <a:ext cx="154843" cy="117332"/>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27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69" name="Google Shape;69;p39"/>
          <p:cNvSpPr txBox="1"/>
          <p:nvPr>
            <p:ph type="title"/>
          </p:nvPr>
        </p:nvSpPr>
        <p:spPr>
          <a:xfrm>
            <a:off x="609600" y="882747"/>
            <a:ext cx="2212800" cy="118710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chemeClr val="dk2"/>
              </a:buClr>
              <a:buSzPts val="2000"/>
              <a:buFont typeface="Calibri"/>
              <a:buNone/>
              <a:defRPr b="1" sz="20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9"/>
          <p:cNvSpPr txBox="1"/>
          <p:nvPr>
            <p:ph idx="1" type="body"/>
          </p:nvPr>
        </p:nvSpPr>
        <p:spPr>
          <a:xfrm>
            <a:off x="609600" y="2121589"/>
            <a:ext cx="2209800" cy="1634400"/>
          </a:xfrm>
          <a:prstGeom prst="rect">
            <a:avLst/>
          </a:prstGeom>
          <a:noFill/>
          <a:ln>
            <a:noFill/>
          </a:ln>
        </p:spPr>
        <p:txBody>
          <a:bodyPr anchorCtr="0" anchor="t" bIns="45700" lIns="64000" spcFirstLastPara="1" rIns="45700" wrap="square" tIns="45700">
            <a:normAutofit/>
          </a:bodyPr>
          <a:lstStyle>
            <a:lvl1pPr indent="-228600" lvl="0" marL="457200" algn="l">
              <a:lnSpc>
                <a:spcPct val="100000"/>
              </a:lnSpc>
              <a:spcBef>
                <a:spcPts val="250"/>
              </a:spcBef>
              <a:spcAft>
                <a:spcPts val="0"/>
              </a:spcAft>
              <a:buSzPts val="1235"/>
              <a:buFont typeface="Constantia"/>
              <a:buNone/>
              <a:defRPr sz="1300"/>
            </a:lvl1pPr>
            <a:lvl2pPr indent="-293369" lvl="1" marL="914400" algn="l">
              <a:lnSpc>
                <a:spcPct val="100000"/>
              </a:lnSpc>
              <a:spcBef>
                <a:spcPts val="240"/>
              </a:spcBef>
              <a:spcAft>
                <a:spcPts val="0"/>
              </a:spcAft>
              <a:buSzPts val="1020"/>
              <a:buChar char="⚫"/>
              <a:defRPr sz="1200"/>
            </a:lvl2pPr>
            <a:lvl3pPr indent="-273050" lvl="2" marL="1371600" algn="l">
              <a:lnSpc>
                <a:spcPct val="100000"/>
              </a:lnSpc>
              <a:spcBef>
                <a:spcPts val="200"/>
              </a:spcBef>
              <a:spcAft>
                <a:spcPts val="0"/>
              </a:spcAft>
              <a:buSzPts val="700"/>
              <a:buChar char="⚫"/>
              <a:defRPr sz="1000"/>
            </a:lvl3pPr>
            <a:lvl4pPr indent="-265747" lvl="3" marL="1828800" algn="l">
              <a:lnSpc>
                <a:spcPct val="100000"/>
              </a:lnSpc>
              <a:spcBef>
                <a:spcPts val="180"/>
              </a:spcBef>
              <a:spcAft>
                <a:spcPts val="0"/>
              </a:spcAft>
              <a:buSzPts val="585"/>
              <a:buChar char="⚫"/>
              <a:defRPr sz="900"/>
            </a:lvl4pPr>
            <a:lvl5pPr indent="-265747" lvl="4" marL="2286000" algn="l">
              <a:lnSpc>
                <a:spcPct val="100000"/>
              </a:lnSpc>
              <a:spcBef>
                <a:spcPts val="180"/>
              </a:spcBef>
              <a:spcAft>
                <a:spcPts val="0"/>
              </a:spcAft>
              <a:buSzPts val="585"/>
              <a:buChar char="⚫"/>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1" name="Google Shape;71;p39"/>
          <p:cNvSpPr txBox="1"/>
          <p:nvPr>
            <p:ph idx="10" type="dt"/>
          </p:nvPr>
        </p:nvSpPr>
        <p:spPr>
          <a:xfrm>
            <a:off x="457200" y="4767263"/>
            <a:ext cx="2133600" cy="273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9"/>
          <p:cNvSpPr txBox="1"/>
          <p:nvPr>
            <p:ph idx="11" type="ftr"/>
          </p:nvPr>
        </p:nvSpPr>
        <p:spPr>
          <a:xfrm>
            <a:off x="2667000" y="4767263"/>
            <a:ext cx="3352800" cy="273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9"/>
          <p:cNvSpPr txBox="1"/>
          <p:nvPr>
            <p:ph idx="12" type="sldNum"/>
          </p:nvPr>
        </p:nvSpPr>
        <p:spPr>
          <a:xfrm>
            <a:off x="8077200" y="4767263"/>
            <a:ext cx="609600" cy="2739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GB"/>
              <a:t>‹#›</a:t>
            </a:fld>
            <a:endParaRPr/>
          </a:p>
        </p:txBody>
      </p:sp>
      <p:sp>
        <p:nvSpPr>
          <p:cNvPr id="74" name="Google Shape;74;p39"/>
          <p:cNvSpPr/>
          <p:nvPr>
            <p:ph idx="2" type="pic"/>
          </p:nvPr>
        </p:nvSpPr>
        <p:spPr>
          <a:xfrm rot="315703">
            <a:off x="3493346" y="891169"/>
            <a:ext cx="4602795" cy="2966050"/>
          </a:xfrm>
          <a:prstGeom prst="rect">
            <a:avLst/>
          </a:prstGeom>
          <a:solidFill>
            <a:schemeClr val="lt2"/>
          </a:solidFill>
          <a:ln cap="rnd" cmpd="sng" w="9525">
            <a:solidFill>
              <a:srgbClr val="C0C0C0"/>
            </a:solidFill>
            <a:prstDash val="solid"/>
            <a:round/>
            <a:headEnd len="sm" w="sm" type="none"/>
            <a:tailEnd len="sm" w="sm" type="none"/>
          </a:ln>
        </p:spPr>
      </p:sp>
      <p:sp>
        <p:nvSpPr>
          <p:cNvPr id="75" name="Google Shape;75;p39"/>
          <p:cNvSpPr/>
          <p:nvPr/>
        </p:nvSpPr>
        <p:spPr>
          <a:xfrm flipH="1" rot="10800000">
            <a:off x="-9525" y="4362450"/>
            <a:ext cx="9163050" cy="78105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76" name="Google Shape;76;p39"/>
          <p:cNvSpPr/>
          <p:nvPr/>
        </p:nvSpPr>
        <p:spPr>
          <a:xfrm flipH="1" rot="10800000">
            <a:off x="4381500" y="4664869"/>
            <a:ext cx="4762500" cy="478631"/>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 name="Shape 5"/>
        <p:cNvGrpSpPr/>
        <p:nvPr/>
      </p:nvGrpSpPr>
      <p:grpSpPr>
        <a:xfrm>
          <a:off x="0" y="0"/>
          <a:ext cx="0" cy="0"/>
          <a:chOff x="0" y="0"/>
          <a:chExt cx="0" cy="0"/>
        </a:xfrm>
      </p:grpSpPr>
      <p:sp>
        <p:nvSpPr>
          <p:cNvPr id="6" name="Google Shape;6;p30"/>
          <p:cNvSpPr/>
          <p:nvPr/>
        </p:nvSpPr>
        <p:spPr>
          <a:xfrm>
            <a:off x="-9525" y="-5358"/>
            <a:ext cx="9163050" cy="78105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7" name="Google Shape;7;p30"/>
          <p:cNvSpPr/>
          <p:nvPr/>
        </p:nvSpPr>
        <p:spPr>
          <a:xfrm>
            <a:off x="4381500" y="-5358"/>
            <a:ext cx="4762500" cy="478631"/>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8" name="Google Shape;8;p30"/>
          <p:cNvSpPr txBox="1"/>
          <p:nvPr>
            <p:ph type="title"/>
          </p:nvPr>
        </p:nvSpPr>
        <p:spPr>
          <a:xfrm>
            <a:off x="457200" y="528066"/>
            <a:ext cx="8229600" cy="857400"/>
          </a:xfrm>
          <a:prstGeom prst="rect">
            <a:avLst/>
          </a:prstGeom>
          <a:noFill/>
          <a:ln>
            <a:noFill/>
          </a:ln>
        </p:spPr>
        <p:txBody>
          <a:bodyPr anchorCtr="0" anchor="b" bIns="0" lIns="0" spcFirstLastPara="1" rIns="0" wrap="square" tIns="45700">
            <a:normAutofit/>
          </a:bodyPr>
          <a:lstStyle>
            <a:lvl1pPr lvl="0" marR="0" rtl="0" algn="l">
              <a:lnSpc>
                <a:spcPct val="100000"/>
              </a:lnSpc>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30"/>
          <p:cNvSpPr txBox="1"/>
          <p:nvPr>
            <p:ph idx="1" type="body"/>
          </p:nvPr>
        </p:nvSpPr>
        <p:spPr>
          <a:xfrm>
            <a:off x="457200" y="1451610"/>
            <a:ext cx="8229600" cy="3291900"/>
          </a:xfrm>
          <a:prstGeom prst="rect">
            <a:avLst/>
          </a:prstGeom>
          <a:noFill/>
          <a:ln>
            <a:noFill/>
          </a:ln>
        </p:spPr>
        <p:txBody>
          <a:bodyPr anchorCtr="0" anchor="t" bIns="45700" lIns="91425" spcFirstLastPara="1" rIns="91425" wrap="square" tIns="45700">
            <a:normAutofit/>
          </a:bodyPr>
          <a:lstStyle>
            <a:lvl1pPr indent="-385445" lvl="0" marL="457200" marR="0" rtl="0" algn="l">
              <a:lnSpc>
                <a:spcPct val="100000"/>
              </a:lnSpc>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lnSpc>
                <a:spcPct val="100000"/>
              </a:lnSpc>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lnSpc>
                <a:spcPct val="100000"/>
              </a:lnSpc>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lnSpc>
                <a:spcPct val="100000"/>
              </a:lnSpc>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lnSpc>
                <a:spcPct val="100000"/>
              </a:lnSpc>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lnSpc>
                <a:spcPct val="100000"/>
              </a:lnSpc>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lnSpc>
                <a:spcPct val="100000"/>
              </a:lnSpc>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lnSpc>
                <a:spcPct val="100000"/>
              </a:lnSpc>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lnSpc>
                <a:spcPct val="100000"/>
              </a:lnSpc>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0" name="Google Shape;10;p30"/>
          <p:cNvSpPr txBox="1"/>
          <p:nvPr>
            <p:ph idx="10" type="dt"/>
          </p:nvPr>
        </p:nvSpPr>
        <p:spPr>
          <a:xfrm>
            <a:off x="457200" y="4767263"/>
            <a:ext cx="2133600" cy="2739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9pPr>
          </a:lstStyle>
          <a:p/>
        </p:txBody>
      </p:sp>
      <p:sp>
        <p:nvSpPr>
          <p:cNvPr id="11" name="Google Shape;11;p30"/>
          <p:cNvSpPr txBox="1"/>
          <p:nvPr>
            <p:ph idx="11" type="ftr"/>
          </p:nvPr>
        </p:nvSpPr>
        <p:spPr>
          <a:xfrm>
            <a:off x="2667000" y="4767263"/>
            <a:ext cx="3352800" cy="2739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9pPr>
          </a:lstStyle>
          <a:p/>
        </p:txBody>
      </p:sp>
      <p:sp>
        <p:nvSpPr>
          <p:cNvPr id="12" name="Google Shape;12;p30"/>
          <p:cNvSpPr txBox="1"/>
          <p:nvPr>
            <p:ph idx="12" type="sldNum"/>
          </p:nvPr>
        </p:nvSpPr>
        <p:spPr>
          <a:xfrm>
            <a:off x="7924800" y="4767263"/>
            <a:ext cx="762000" cy="273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GB"/>
              <a:t>‹#›</a:t>
            </a:fld>
            <a:endParaRPr/>
          </a:p>
        </p:txBody>
      </p:sp>
      <p:grpSp>
        <p:nvGrpSpPr>
          <p:cNvPr id="13" name="Google Shape;13;p30"/>
          <p:cNvGrpSpPr/>
          <p:nvPr/>
        </p:nvGrpSpPr>
        <p:grpSpPr>
          <a:xfrm>
            <a:off x="-29294" y="-12080"/>
            <a:ext cx="9198252" cy="814696"/>
            <a:chOff x="-29322" y="-1966"/>
            <a:chExt cx="9198252" cy="1086260"/>
          </a:xfrm>
        </p:grpSpPr>
        <p:sp>
          <p:nvSpPr>
            <p:cNvPr id="14" name="Google Shape;14;p30"/>
            <p:cNvSpPr/>
            <p:nvPr/>
          </p:nvSpPr>
          <p:spPr>
            <a:xfrm rot="-164306">
              <a:off x="-19045" y="216553"/>
              <a:ext cx="9163052" cy="649223"/>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15" name="Google Shape;15;p30"/>
            <p:cNvSpPr/>
            <p:nvPr/>
          </p:nvSpPr>
          <p:spPr>
            <a:xfrm rot="-164306">
              <a:off x="-14309" y="290005"/>
              <a:ext cx="9175809" cy="530353"/>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ijirt.org/master/publishedpaper/IJIRT159290_PAPER.pdf" TargetMode="External"/><Relationship Id="rId4" Type="http://schemas.openxmlformats.org/officeDocument/2006/relationships/hyperlink" Target="https://easychair.org/publications/preprint_open/hVn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533375" y="1104100"/>
            <a:ext cx="7851600" cy="1538100"/>
          </a:xfrm>
          <a:prstGeom prst="rect">
            <a:avLst/>
          </a:prstGeom>
          <a:noFill/>
          <a:ln>
            <a:noFill/>
          </a:ln>
        </p:spPr>
        <p:txBody>
          <a:bodyPr anchorCtr="0" anchor="b" bIns="0" lIns="0" spcFirstLastPara="1" rIns="18275" wrap="square" tIns="0">
            <a:normAutofit/>
          </a:bodyPr>
          <a:lstStyle/>
          <a:p>
            <a:pPr indent="0" lvl="0" marL="0" rtl="0" algn="ctr">
              <a:lnSpc>
                <a:spcPct val="100000"/>
              </a:lnSpc>
              <a:spcBef>
                <a:spcPts val="0"/>
              </a:spcBef>
              <a:spcAft>
                <a:spcPts val="0"/>
              </a:spcAft>
              <a:buSzPts val="5600"/>
              <a:buNone/>
            </a:pPr>
            <a:r>
              <a:rPr lang="en-GB" sz="3990">
                <a:latin typeface="Times New Roman"/>
                <a:ea typeface="Times New Roman"/>
                <a:cs typeface="Times New Roman"/>
                <a:sym typeface="Times New Roman"/>
              </a:rPr>
              <a:t>  </a:t>
            </a:r>
            <a:r>
              <a:rPr lang="en-GB" sz="3200">
                <a:solidFill>
                  <a:schemeClr val="dk1"/>
                </a:solidFill>
                <a:latin typeface="Times New Roman"/>
                <a:ea typeface="Times New Roman"/>
                <a:cs typeface="Times New Roman"/>
                <a:sym typeface="Times New Roman"/>
              </a:rPr>
              <a:t>AUTOMATED</a:t>
            </a:r>
            <a:r>
              <a:rPr lang="en-GB" sz="3200">
                <a:latin typeface="Times New Roman"/>
                <a:ea typeface="Times New Roman"/>
                <a:cs typeface="Times New Roman"/>
                <a:sym typeface="Times New Roman"/>
              </a:rPr>
              <a:t> </a:t>
            </a:r>
            <a:r>
              <a:rPr lang="en-GB" sz="3200">
                <a:solidFill>
                  <a:schemeClr val="dk1"/>
                </a:solidFill>
                <a:latin typeface="Times New Roman"/>
                <a:ea typeface="Times New Roman"/>
                <a:cs typeface="Times New Roman"/>
                <a:sym typeface="Times New Roman"/>
              </a:rPr>
              <a:t>PARKING SPACE DETECTION</a:t>
            </a:r>
            <a:endParaRPr sz="3200">
              <a:solidFill>
                <a:schemeClr val="dk1"/>
              </a:solidFill>
              <a:latin typeface="Times New Roman"/>
              <a:ea typeface="Times New Roman"/>
              <a:cs typeface="Times New Roman"/>
              <a:sym typeface="Times New Roman"/>
            </a:endParaRPr>
          </a:p>
        </p:txBody>
      </p:sp>
      <p:sp>
        <p:nvSpPr>
          <p:cNvPr id="94" name="Google Shape;94;p1"/>
          <p:cNvSpPr txBox="1"/>
          <p:nvPr/>
        </p:nvSpPr>
        <p:spPr>
          <a:xfrm>
            <a:off x="5872480" y="3195955"/>
            <a:ext cx="3048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800" u="none" cap="none" strike="noStrike">
                <a:solidFill>
                  <a:srgbClr val="000000"/>
                </a:solidFill>
                <a:latin typeface="Times New Roman"/>
                <a:ea typeface="Times New Roman"/>
                <a:cs typeface="Times New Roman"/>
                <a:sym typeface="Times New Roman"/>
              </a:rPr>
              <a:t>By</a:t>
            </a:r>
            <a:endParaRPr b="1" i="0" sz="1800" u="none" cap="none" strike="noStrike">
              <a:solidFill>
                <a:srgbClr val="000000"/>
              </a:solidFill>
              <a:latin typeface="Times New Roman"/>
              <a:ea typeface="Times New Roman"/>
              <a:cs typeface="Times New Roman"/>
              <a:sym typeface="Times New Roman"/>
            </a:endParaRPr>
          </a:p>
          <a:p>
            <a:pPr indent="457200" lvl="0" marL="0" marR="0" rtl="0" algn="l">
              <a:lnSpc>
                <a:spcPct val="100000"/>
              </a:lnSpc>
              <a:spcBef>
                <a:spcPts val="0"/>
              </a:spcBef>
              <a:spcAft>
                <a:spcPts val="0"/>
              </a:spcAft>
              <a:buNone/>
            </a:pPr>
            <a:r>
              <a:rPr b="1" i="0" lang="en-GB" sz="1800" u="none" cap="none" strike="noStrike">
                <a:solidFill>
                  <a:srgbClr val="000000"/>
                </a:solidFill>
                <a:latin typeface="Times New Roman"/>
                <a:ea typeface="Times New Roman"/>
                <a:cs typeface="Times New Roman"/>
                <a:sym typeface="Times New Roman"/>
              </a:rPr>
              <a:t>E.SIVANI(N180202)</a:t>
            </a:r>
            <a:endParaRPr b="1"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6dfff8a6b2_0_0"/>
          <p:cNvSpPr txBox="1"/>
          <p:nvPr>
            <p:ph type="title"/>
          </p:nvPr>
        </p:nvSpPr>
        <p:spPr>
          <a:xfrm>
            <a:off x="457200" y="528072"/>
            <a:ext cx="8229600" cy="617700"/>
          </a:xfrm>
          <a:prstGeom prst="rect">
            <a:avLst/>
          </a:prstGeom>
        </p:spPr>
        <p:txBody>
          <a:bodyPr anchorCtr="0" anchor="b" bIns="0" lIns="0" spcFirstLastPara="1" rIns="0" wrap="square" tIns="45700">
            <a:normAutofit/>
          </a:bodyPr>
          <a:lstStyle/>
          <a:p>
            <a:pPr indent="0" lvl="0" marL="0" rtl="0" algn="l">
              <a:spcBef>
                <a:spcPts val="0"/>
              </a:spcBef>
              <a:spcAft>
                <a:spcPts val="0"/>
              </a:spcAft>
              <a:buNone/>
            </a:pPr>
            <a:r>
              <a:rPr lang="en-GB" sz="3000">
                <a:solidFill>
                  <a:schemeClr val="dk1"/>
                </a:solidFill>
                <a:latin typeface="Times New Roman"/>
                <a:ea typeface="Times New Roman"/>
                <a:cs typeface="Times New Roman"/>
                <a:sym typeface="Times New Roman"/>
              </a:rPr>
              <a:t>Algorithm of Proposed Method</a:t>
            </a:r>
            <a:endParaRPr/>
          </a:p>
        </p:txBody>
      </p:sp>
      <p:sp>
        <p:nvSpPr>
          <p:cNvPr id="148" name="Google Shape;148;g26dfff8a6b2_0_0"/>
          <p:cNvSpPr txBox="1"/>
          <p:nvPr>
            <p:ph idx="1" type="body"/>
          </p:nvPr>
        </p:nvSpPr>
        <p:spPr>
          <a:xfrm>
            <a:off x="457200" y="1451610"/>
            <a:ext cx="8229600" cy="32919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GB"/>
              <a:t> </a:t>
            </a:r>
            <a:endParaRPr/>
          </a:p>
        </p:txBody>
      </p:sp>
      <p:pic>
        <p:nvPicPr>
          <p:cNvPr id="149" name="Google Shape;149;g26dfff8a6b2_0_0"/>
          <p:cNvPicPr preferRelativeResize="0"/>
          <p:nvPr/>
        </p:nvPicPr>
        <p:blipFill>
          <a:blip r:embed="rId3">
            <a:alphaModFix/>
          </a:blip>
          <a:stretch>
            <a:fillRect/>
          </a:stretch>
        </p:blipFill>
        <p:spPr>
          <a:xfrm>
            <a:off x="2559025" y="1230600"/>
            <a:ext cx="4277775" cy="37338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468630" y="322241"/>
            <a:ext cx="8229600" cy="8574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SzPts val="1800"/>
              <a:buNone/>
            </a:pPr>
            <a:r>
              <a:rPr lang="en-GB" sz="3000">
                <a:solidFill>
                  <a:schemeClr val="dk1"/>
                </a:solidFill>
                <a:latin typeface="Times New Roman"/>
                <a:ea typeface="Times New Roman"/>
                <a:cs typeface="Times New Roman"/>
                <a:sym typeface="Times New Roman"/>
              </a:rPr>
              <a:t> Input Data</a:t>
            </a:r>
            <a:endParaRPr sz="2900">
              <a:solidFill>
                <a:schemeClr val="dk1"/>
              </a:solidFill>
              <a:latin typeface="Times New Roman"/>
              <a:ea typeface="Times New Roman"/>
              <a:cs typeface="Times New Roman"/>
              <a:sym typeface="Times New Roman"/>
            </a:endParaRPr>
          </a:p>
        </p:txBody>
      </p:sp>
      <p:sp>
        <p:nvSpPr>
          <p:cNvPr id="155" name="Google Shape;155;p12"/>
          <p:cNvSpPr txBox="1"/>
          <p:nvPr>
            <p:ph idx="1" type="body"/>
          </p:nvPr>
        </p:nvSpPr>
        <p:spPr>
          <a:xfrm>
            <a:off x="457200" y="1400685"/>
            <a:ext cx="8229600" cy="3291900"/>
          </a:xfrm>
          <a:prstGeom prst="rect">
            <a:avLst/>
          </a:prstGeom>
          <a:noFill/>
          <a:ln>
            <a:noFill/>
          </a:ln>
        </p:spPr>
        <p:txBody>
          <a:bodyPr anchorCtr="0" anchor="t" bIns="45700" lIns="91425" spcFirstLastPara="1" rIns="91425" wrap="square" tIns="45700">
            <a:normAutofit/>
          </a:bodyPr>
          <a:lstStyle/>
          <a:p>
            <a:pPr indent="-317500" lvl="0" marL="457200" rtl="0" algn="just">
              <a:spcBef>
                <a:spcPts val="360"/>
              </a:spcBef>
              <a:spcAft>
                <a:spcPts val="0"/>
              </a:spcAft>
              <a:buClr>
                <a:srgbClr val="1C4587"/>
              </a:buClr>
              <a:buSzPts val="1400"/>
              <a:buFont typeface="Times New Roman"/>
              <a:buChar char="➢"/>
            </a:pPr>
            <a:r>
              <a:rPr lang="en-GB" sz="1400">
                <a:latin typeface="Times New Roman"/>
                <a:ea typeface="Times New Roman"/>
                <a:cs typeface="Times New Roman"/>
                <a:sym typeface="Times New Roman"/>
              </a:rPr>
              <a:t>The methodology proposed is firstly,live footage is acquired from a top-down view camera of the parking lot.</a:t>
            </a:r>
            <a:endParaRPr sz="1400">
              <a:latin typeface="Times New Roman"/>
              <a:ea typeface="Times New Roman"/>
              <a:cs typeface="Times New Roman"/>
              <a:sym typeface="Times New Roman"/>
            </a:endParaRPr>
          </a:p>
          <a:p>
            <a:pPr indent="0" lvl="0" marL="457200" rtl="0" algn="just">
              <a:spcBef>
                <a:spcPts val="360"/>
              </a:spcBef>
              <a:spcAft>
                <a:spcPts val="0"/>
              </a:spcAft>
              <a:buNone/>
            </a:pPr>
            <a:r>
              <a:t/>
            </a:r>
            <a:endParaRPr sz="1400">
              <a:latin typeface="Times New Roman"/>
              <a:ea typeface="Times New Roman"/>
              <a:cs typeface="Times New Roman"/>
              <a:sym typeface="Times New Roman"/>
            </a:endParaRPr>
          </a:p>
          <a:p>
            <a:pPr indent="-317500" lvl="0" marL="457200" rtl="0" algn="just">
              <a:spcBef>
                <a:spcPts val="360"/>
              </a:spcBef>
              <a:spcAft>
                <a:spcPts val="0"/>
              </a:spcAft>
              <a:buClr>
                <a:srgbClr val="1C4587"/>
              </a:buClr>
              <a:buSzPts val="1400"/>
              <a:buFont typeface="Times New Roman"/>
              <a:buChar char="➢"/>
            </a:pPr>
            <a:r>
              <a:rPr lang="en-GB" sz="1400">
                <a:latin typeface="Times New Roman"/>
                <a:ea typeface="Times New Roman"/>
                <a:cs typeface="Times New Roman"/>
                <a:sym typeface="Times New Roman"/>
              </a:rPr>
              <a:t>The camera is positioned such that it provides a clear view of all the parking spots in the lot.</a:t>
            </a:r>
            <a:endParaRPr sz="1400">
              <a:highlight>
                <a:srgbClr val="F3F3F3"/>
              </a:highlight>
              <a:latin typeface="Times New Roman"/>
              <a:ea typeface="Times New Roman"/>
              <a:cs typeface="Times New Roman"/>
              <a:sym typeface="Times New Roman"/>
            </a:endParaRPr>
          </a:p>
          <a:p>
            <a:pPr indent="0" lvl="0" marL="457200" rtl="0" algn="just">
              <a:spcBef>
                <a:spcPts val="360"/>
              </a:spcBef>
              <a:spcAft>
                <a:spcPts val="0"/>
              </a:spcAft>
              <a:buNone/>
            </a:pPr>
            <a:r>
              <a:t/>
            </a:r>
            <a:endParaRPr sz="1400">
              <a:highlight>
                <a:srgbClr val="F3F3F3"/>
              </a:highlight>
              <a:latin typeface="Times New Roman"/>
              <a:ea typeface="Times New Roman"/>
              <a:cs typeface="Times New Roman"/>
              <a:sym typeface="Times New Roman"/>
            </a:endParaRPr>
          </a:p>
          <a:p>
            <a:pPr indent="-317500" lvl="0" marL="457200" rtl="0" algn="just">
              <a:spcBef>
                <a:spcPts val="0"/>
              </a:spcBef>
              <a:spcAft>
                <a:spcPts val="0"/>
              </a:spcAft>
              <a:buClr>
                <a:srgbClr val="1C4587"/>
              </a:buClr>
              <a:buSzPts val="1400"/>
              <a:buFont typeface="Times New Roman"/>
              <a:buChar char="➢"/>
            </a:pPr>
            <a:r>
              <a:rPr lang="en-GB" sz="1400">
                <a:highlight>
                  <a:srgbClr val="F3F3F3"/>
                </a:highlight>
                <a:latin typeface="Times New Roman"/>
                <a:ea typeface="Times New Roman"/>
                <a:cs typeface="Times New Roman"/>
                <a:sym typeface="Times New Roman"/>
              </a:rPr>
              <a:t>The captured video footage is subjected to pre-processing steps aimed at eliminating noise and artifacts that could potentially interfere with the accuracy of the subsequent detection algorithm.</a:t>
            </a:r>
            <a:endParaRPr sz="1400">
              <a:highlight>
                <a:srgbClr val="F3F3F3"/>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1400">
              <a:highlight>
                <a:srgbClr val="F3F3F3"/>
              </a:highlight>
              <a:latin typeface="Times New Roman"/>
              <a:ea typeface="Times New Roman"/>
              <a:cs typeface="Times New Roman"/>
              <a:sym typeface="Times New Roman"/>
            </a:endParaRPr>
          </a:p>
          <a:p>
            <a:pPr indent="-317500" lvl="0" marL="457200" rtl="0" algn="just">
              <a:spcBef>
                <a:spcPts val="0"/>
              </a:spcBef>
              <a:spcAft>
                <a:spcPts val="0"/>
              </a:spcAft>
              <a:buClr>
                <a:srgbClr val="1C4587"/>
              </a:buClr>
              <a:buSzPts val="1400"/>
              <a:buFont typeface="Times New Roman"/>
              <a:buChar char="➢"/>
            </a:pPr>
            <a:r>
              <a:rPr lang="en-GB" sz="1400">
                <a:highlight>
                  <a:srgbClr val="F3F3F3"/>
                </a:highlight>
                <a:latin typeface="Times New Roman"/>
                <a:ea typeface="Times New Roman"/>
                <a:cs typeface="Times New Roman"/>
                <a:sym typeface="Times New Roman"/>
              </a:rPr>
              <a:t>By effectively removing noise and refining the input data, the methodology sets the foundation for precise parking space detection, enhancing the reliability and effectiveness of the algorithm used for this purpose.</a:t>
            </a:r>
            <a:endParaRPr sz="1400">
              <a:highlight>
                <a:srgbClr val="F3F3F3"/>
              </a:highlight>
              <a:latin typeface="Times New Roman"/>
              <a:ea typeface="Times New Roman"/>
              <a:cs typeface="Times New Roman"/>
              <a:sym typeface="Times New Roman"/>
            </a:endParaRPr>
          </a:p>
          <a:p>
            <a:pPr indent="0" lvl="0" marL="457200" rtl="0" algn="just">
              <a:spcBef>
                <a:spcPts val="360"/>
              </a:spcBef>
              <a:spcAft>
                <a:spcPts val="0"/>
              </a:spcAft>
              <a:buClr>
                <a:schemeClr val="dk1"/>
              </a:buClr>
              <a:buSzPts val="1710"/>
              <a:buFont typeface="Arial"/>
              <a:buNone/>
            </a:pPr>
            <a:r>
              <a:t/>
            </a:r>
            <a:endParaRPr sz="1400">
              <a:highlight>
                <a:schemeClr val="lt2"/>
              </a:highlight>
              <a:latin typeface="Times New Roman"/>
              <a:ea typeface="Times New Roman"/>
              <a:cs typeface="Times New Roman"/>
              <a:sym typeface="Times New Roman"/>
            </a:endParaRPr>
          </a:p>
          <a:p>
            <a:pPr indent="0" lvl="0" marL="457200" rtl="0" algn="just">
              <a:spcBef>
                <a:spcPts val="360"/>
              </a:spcBef>
              <a:spcAft>
                <a:spcPts val="0"/>
              </a:spcAft>
              <a:buNone/>
            </a:pPr>
            <a:r>
              <a:rPr lang="en-GB" sz="1400">
                <a:highlight>
                  <a:schemeClr val="lt2"/>
                </a:highlight>
                <a:latin typeface="Times New Roman"/>
                <a:ea typeface="Times New Roman"/>
                <a:cs typeface="Times New Roman"/>
                <a:sym typeface="Times New Roman"/>
              </a:rPr>
              <a:t>			</a:t>
            </a:r>
            <a:endParaRPr b="1" sz="1400">
              <a:highlight>
                <a:srgbClr val="F3F3F3"/>
              </a:highlight>
              <a:latin typeface="Times New Roman"/>
              <a:ea typeface="Times New Roman"/>
              <a:cs typeface="Times New Roman"/>
              <a:sym typeface="Times New Roman"/>
            </a:endParaRPr>
          </a:p>
          <a:p>
            <a:pPr indent="0" lvl="0" marL="457200" rtl="0" algn="just">
              <a:spcBef>
                <a:spcPts val="360"/>
              </a:spcBef>
              <a:spcAft>
                <a:spcPts val="0"/>
              </a:spcAft>
              <a:buClr>
                <a:schemeClr val="dk1"/>
              </a:buClr>
              <a:buSzPts val="1710"/>
              <a:buFont typeface="Arial"/>
              <a:buNone/>
            </a:pPr>
            <a:r>
              <a:rPr lang="en-GB" sz="1500">
                <a:highlight>
                  <a:schemeClr val="lt2"/>
                </a:highlight>
                <a:latin typeface="Times New Roman"/>
                <a:ea typeface="Times New Roman"/>
                <a:cs typeface="Times New Roman"/>
                <a:sym typeface="Times New Roman"/>
              </a:rPr>
              <a:t>					</a:t>
            </a:r>
            <a:endParaRPr sz="1500">
              <a:highlight>
                <a:schemeClr val="lt2"/>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6debab4fb5_0_11"/>
          <p:cNvSpPr txBox="1"/>
          <p:nvPr>
            <p:ph type="title"/>
          </p:nvPr>
        </p:nvSpPr>
        <p:spPr>
          <a:xfrm>
            <a:off x="457200" y="528066"/>
            <a:ext cx="8229600" cy="857400"/>
          </a:xfrm>
          <a:prstGeom prst="rect">
            <a:avLst/>
          </a:prstGeom>
        </p:spPr>
        <p:txBody>
          <a:bodyPr anchorCtr="0" anchor="b" bIns="0" lIns="0" spcFirstLastPara="1" rIns="0" wrap="square" tIns="45700">
            <a:normAutofit/>
          </a:bodyPr>
          <a:lstStyle/>
          <a:p>
            <a:pPr indent="0" lvl="0" marL="0" rtl="0" algn="l">
              <a:spcBef>
                <a:spcPts val="0"/>
              </a:spcBef>
              <a:spcAft>
                <a:spcPts val="0"/>
              </a:spcAft>
              <a:buNone/>
            </a:pPr>
            <a:r>
              <a:rPr lang="en-GB"/>
              <a:t>    </a:t>
            </a:r>
            <a:endParaRPr/>
          </a:p>
        </p:txBody>
      </p:sp>
      <p:sp>
        <p:nvSpPr>
          <p:cNvPr id="161" name="Google Shape;161;g26debab4fb5_0_11"/>
          <p:cNvSpPr txBox="1"/>
          <p:nvPr>
            <p:ph idx="1" type="body"/>
          </p:nvPr>
        </p:nvSpPr>
        <p:spPr>
          <a:xfrm>
            <a:off x="457200" y="1451610"/>
            <a:ext cx="8229600" cy="32919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GB"/>
              <a:t>    </a:t>
            </a:r>
            <a:endParaRPr/>
          </a:p>
        </p:txBody>
      </p:sp>
      <p:pic>
        <p:nvPicPr>
          <p:cNvPr id="162" name="Google Shape;162;g26debab4fb5_0_11"/>
          <p:cNvPicPr preferRelativeResize="0"/>
          <p:nvPr/>
        </p:nvPicPr>
        <p:blipFill>
          <a:blip r:embed="rId3">
            <a:alphaModFix/>
          </a:blip>
          <a:stretch>
            <a:fillRect/>
          </a:stretch>
        </p:blipFill>
        <p:spPr>
          <a:xfrm>
            <a:off x="1489550" y="776825"/>
            <a:ext cx="6512600" cy="3691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txBox="1"/>
          <p:nvPr>
            <p:ph type="title"/>
          </p:nvPr>
        </p:nvSpPr>
        <p:spPr>
          <a:xfrm>
            <a:off x="502225" y="592316"/>
            <a:ext cx="8229600" cy="8574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SzPts val="1800"/>
              <a:buNone/>
            </a:pPr>
            <a:r>
              <a:rPr lang="en-GB" sz="3000">
                <a:solidFill>
                  <a:schemeClr val="dk1"/>
                </a:solidFill>
                <a:latin typeface="Times New Roman"/>
                <a:ea typeface="Times New Roman"/>
                <a:cs typeface="Times New Roman"/>
                <a:sym typeface="Times New Roman"/>
              </a:rPr>
              <a:t>S</a:t>
            </a:r>
            <a:r>
              <a:rPr lang="en-GB" sz="3000">
                <a:solidFill>
                  <a:schemeClr val="dk1"/>
                </a:solidFill>
                <a:latin typeface="Times New Roman"/>
                <a:ea typeface="Times New Roman"/>
                <a:cs typeface="Times New Roman"/>
                <a:sym typeface="Times New Roman"/>
              </a:rPr>
              <a:t>egmentation of Parking spaces</a:t>
            </a:r>
            <a:endParaRPr sz="3000">
              <a:solidFill>
                <a:schemeClr val="dk1"/>
              </a:solidFill>
              <a:latin typeface="Times New Roman"/>
              <a:ea typeface="Times New Roman"/>
              <a:cs typeface="Times New Roman"/>
              <a:sym typeface="Times New Roman"/>
            </a:endParaRPr>
          </a:p>
        </p:txBody>
      </p:sp>
      <p:sp>
        <p:nvSpPr>
          <p:cNvPr id="168" name="Google Shape;168;p13"/>
          <p:cNvSpPr txBox="1"/>
          <p:nvPr>
            <p:ph idx="1" type="body"/>
          </p:nvPr>
        </p:nvSpPr>
        <p:spPr>
          <a:xfrm>
            <a:off x="502225" y="1777975"/>
            <a:ext cx="4170300" cy="3291900"/>
          </a:xfrm>
          <a:prstGeom prst="rect">
            <a:avLst/>
          </a:prstGeom>
          <a:noFill/>
          <a:ln>
            <a:noFill/>
          </a:ln>
        </p:spPr>
        <p:txBody>
          <a:bodyPr anchorCtr="0" anchor="t" bIns="45700" lIns="91425" spcFirstLastPara="1" rIns="91425" wrap="square" tIns="45700">
            <a:normAutofit/>
          </a:bodyPr>
          <a:lstStyle/>
          <a:p>
            <a:pPr indent="-317500" lvl="0" marL="457200" rtl="0" algn="just">
              <a:lnSpc>
                <a:spcPct val="100000"/>
              </a:lnSpc>
              <a:spcBef>
                <a:spcPts val="360"/>
              </a:spcBef>
              <a:spcAft>
                <a:spcPts val="0"/>
              </a:spcAft>
              <a:buClr>
                <a:srgbClr val="1C4587"/>
              </a:buClr>
              <a:buSzPts val="1400"/>
              <a:buFont typeface="Times New Roman"/>
              <a:buChar char="➢"/>
            </a:pPr>
            <a:r>
              <a:rPr lang="en-GB" sz="1400">
                <a:highlight>
                  <a:srgbClr val="F3F3F3"/>
                </a:highlight>
                <a:latin typeface="Times New Roman"/>
                <a:ea typeface="Times New Roman"/>
                <a:cs typeface="Times New Roman"/>
                <a:sym typeface="Times New Roman"/>
              </a:rPr>
              <a:t>The parking lot is segmented into rectangular blocks to specify parking spots.</a:t>
            </a:r>
            <a:endParaRPr sz="1400">
              <a:highlight>
                <a:srgbClr val="F3F3F3"/>
              </a:highlight>
              <a:latin typeface="Times New Roman"/>
              <a:ea typeface="Times New Roman"/>
              <a:cs typeface="Times New Roman"/>
              <a:sym typeface="Times New Roman"/>
            </a:endParaRPr>
          </a:p>
          <a:p>
            <a:pPr indent="0" lvl="0" marL="457200" rtl="0" algn="just">
              <a:lnSpc>
                <a:spcPct val="100000"/>
              </a:lnSpc>
              <a:spcBef>
                <a:spcPts val="360"/>
              </a:spcBef>
              <a:spcAft>
                <a:spcPts val="0"/>
              </a:spcAft>
              <a:buNone/>
            </a:pPr>
            <a:r>
              <a:t/>
            </a:r>
            <a:endParaRPr sz="1400">
              <a:highlight>
                <a:srgbClr val="F3F3F3"/>
              </a:highlight>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rgbClr val="1C4587"/>
              </a:buClr>
              <a:buSzPts val="1400"/>
              <a:buFont typeface="Times New Roman"/>
              <a:buChar char="➢"/>
            </a:pPr>
            <a:r>
              <a:rPr lang="en-GB" sz="1400">
                <a:highlight>
                  <a:srgbClr val="F3F3F3"/>
                </a:highlight>
                <a:latin typeface="Times New Roman"/>
                <a:ea typeface="Times New Roman"/>
                <a:cs typeface="Times New Roman"/>
                <a:sym typeface="Times New Roman"/>
              </a:rPr>
              <a:t>The size of the blocks can be customized based on the size of the parking lot and the size of the vehicles that will be parked in the lot. </a:t>
            </a:r>
            <a:endParaRPr sz="1400">
              <a:highlight>
                <a:srgbClr val="F3F3F3"/>
              </a:highlight>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400">
              <a:highlight>
                <a:srgbClr val="F3F3F3"/>
              </a:highlight>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rgbClr val="1C4587"/>
              </a:buClr>
              <a:buSzPts val="1400"/>
              <a:buFont typeface="Times New Roman"/>
              <a:buChar char="➢"/>
            </a:pPr>
            <a:r>
              <a:rPr lang="en-GB" sz="1400">
                <a:highlight>
                  <a:srgbClr val="F3F3F3"/>
                </a:highlight>
                <a:latin typeface="Times New Roman"/>
                <a:ea typeface="Times New Roman"/>
                <a:cs typeface="Times New Roman"/>
                <a:sym typeface="Times New Roman"/>
              </a:rPr>
              <a:t>The blocks are arranged in rows and columns to cover the entire parking lot.</a:t>
            </a:r>
            <a:endParaRPr sz="1400">
              <a:highlight>
                <a:srgbClr val="F3F3F3"/>
              </a:highlight>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GB" sz="1400">
                <a:highlight>
                  <a:srgbClr val="F3F3F3"/>
                </a:highlight>
                <a:latin typeface="Times New Roman"/>
                <a:ea typeface="Times New Roman"/>
                <a:cs typeface="Times New Roman"/>
                <a:sym typeface="Times New Roman"/>
              </a:rPr>
              <a:t>.</a:t>
            </a:r>
            <a:endParaRPr sz="1400">
              <a:highlight>
                <a:srgbClr val="F3F3F3"/>
              </a:highlight>
              <a:latin typeface="Times New Roman"/>
              <a:ea typeface="Times New Roman"/>
              <a:cs typeface="Times New Roman"/>
              <a:sym typeface="Times New Roman"/>
            </a:endParaRPr>
          </a:p>
          <a:p>
            <a:pPr indent="0" lvl="0" marL="457200" rtl="0" algn="just">
              <a:lnSpc>
                <a:spcPct val="100000"/>
              </a:lnSpc>
              <a:spcBef>
                <a:spcPts val="360"/>
              </a:spcBef>
              <a:spcAft>
                <a:spcPts val="0"/>
              </a:spcAft>
              <a:buSzPts val="1710"/>
              <a:buNone/>
            </a:pPr>
            <a:r>
              <a:t/>
            </a:r>
            <a:endParaRPr sz="1400">
              <a:highlight>
                <a:srgbClr val="F3F3F3"/>
              </a:highlight>
              <a:latin typeface="Times New Roman"/>
              <a:ea typeface="Times New Roman"/>
              <a:cs typeface="Times New Roman"/>
              <a:sym typeface="Times New Roman"/>
            </a:endParaRPr>
          </a:p>
          <a:p>
            <a:pPr indent="0" lvl="0" marL="457200" rtl="0" algn="just">
              <a:lnSpc>
                <a:spcPct val="100000"/>
              </a:lnSpc>
              <a:spcBef>
                <a:spcPts val="360"/>
              </a:spcBef>
              <a:spcAft>
                <a:spcPts val="0"/>
              </a:spcAft>
              <a:buSzPts val="1710"/>
              <a:buNone/>
            </a:pPr>
            <a:r>
              <a:rPr lang="en-GB" sz="1400">
                <a:highlight>
                  <a:srgbClr val="F3F3F3"/>
                </a:highlight>
                <a:latin typeface="Times New Roman"/>
                <a:ea typeface="Times New Roman"/>
                <a:cs typeface="Times New Roman"/>
                <a:sym typeface="Times New Roman"/>
              </a:rPr>
              <a:t>			</a:t>
            </a:r>
            <a:endParaRPr b="1" sz="1400">
              <a:highlight>
                <a:srgbClr val="F3F3F3"/>
              </a:highlight>
              <a:latin typeface="Times New Roman"/>
              <a:ea typeface="Times New Roman"/>
              <a:cs typeface="Times New Roman"/>
              <a:sym typeface="Times New Roman"/>
            </a:endParaRPr>
          </a:p>
          <a:p>
            <a:pPr indent="0" lvl="0" marL="457200" rtl="0" algn="just">
              <a:lnSpc>
                <a:spcPct val="100000"/>
              </a:lnSpc>
              <a:spcBef>
                <a:spcPts val="360"/>
              </a:spcBef>
              <a:spcAft>
                <a:spcPts val="0"/>
              </a:spcAft>
              <a:buSzPts val="1710"/>
              <a:buNone/>
            </a:pPr>
            <a:r>
              <a:rPr lang="en-GB" sz="1500">
                <a:highlight>
                  <a:srgbClr val="F3F3F3"/>
                </a:highlight>
                <a:latin typeface="Times New Roman"/>
                <a:ea typeface="Times New Roman"/>
                <a:cs typeface="Times New Roman"/>
                <a:sym typeface="Times New Roman"/>
              </a:rPr>
              <a:t>					</a:t>
            </a:r>
            <a:endParaRPr sz="1500">
              <a:highlight>
                <a:srgbClr val="F3F3F3"/>
              </a:highlight>
              <a:latin typeface="Times New Roman"/>
              <a:ea typeface="Times New Roman"/>
              <a:cs typeface="Times New Roman"/>
              <a:sym typeface="Times New Roman"/>
            </a:endParaRPr>
          </a:p>
        </p:txBody>
      </p:sp>
      <p:pic>
        <p:nvPicPr>
          <p:cNvPr id="169" name="Google Shape;169;p13"/>
          <p:cNvPicPr preferRelativeResize="0"/>
          <p:nvPr/>
        </p:nvPicPr>
        <p:blipFill rotWithShape="1">
          <a:blip r:embed="rId3">
            <a:alphaModFix/>
          </a:blip>
          <a:srcRect b="-17311" l="0" r="0" t="-9047"/>
          <a:stretch/>
        </p:blipFill>
        <p:spPr>
          <a:xfrm>
            <a:off x="4844125" y="1449725"/>
            <a:ext cx="3691524" cy="322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ph type="title"/>
          </p:nvPr>
        </p:nvSpPr>
        <p:spPr>
          <a:xfrm>
            <a:off x="457200" y="344741"/>
            <a:ext cx="8229600" cy="857400"/>
          </a:xfrm>
          <a:prstGeom prst="rect">
            <a:avLst/>
          </a:prstGeom>
          <a:noFill/>
          <a:ln>
            <a:noFill/>
          </a:ln>
        </p:spPr>
        <p:txBody>
          <a:bodyPr anchorCtr="0" anchor="b" bIns="0" lIns="0" spcFirstLastPara="1" rIns="0" wrap="square" tIns="45700">
            <a:normAutofit/>
          </a:bodyPr>
          <a:lstStyle/>
          <a:p>
            <a:pPr indent="0" lvl="0" marL="0" rtl="0" algn="just">
              <a:lnSpc>
                <a:spcPct val="100000"/>
              </a:lnSpc>
              <a:spcBef>
                <a:spcPts val="0"/>
              </a:spcBef>
              <a:spcAft>
                <a:spcPts val="0"/>
              </a:spcAft>
              <a:buSzPts val="1800"/>
              <a:buNone/>
            </a:pPr>
            <a:r>
              <a:rPr lang="en-GB" sz="3000">
                <a:solidFill>
                  <a:schemeClr val="dk1"/>
                </a:solidFill>
                <a:latin typeface="Times New Roman"/>
                <a:ea typeface="Times New Roman"/>
                <a:cs typeface="Times New Roman"/>
                <a:sym typeface="Times New Roman"/>
              </a:rPr>
              <a:t>Gray Scale</a:t>
            </a:r>
            <a:endParaRPr sz="3000">
              <a:solidFill>
                <a:schemeClr val="dk1"/>
              </a:solidFill>
              <a:latin typeface="Times New Roman"/>
              <a:ea typeface="Times New Roman"/>
              <a:cs typeface="Times New Roman"/>
              <a:sym typeface="Times New Roman"/>
            </a:endParaRPr>
          </a:p>
        </p:txBody>
      </p:sp>
      <p:sp>
        <p:nvSpPr>
          <p:cNvPr id="175" name="Google Shape;175;p15"/>
          <p:cNvSpPr txBox="1"/>
          <p:nvPr>
            <p:ph idx="1" type="body"/>
          </p:nvPr>
        </p:nvSpPr>
        <p:spPr>
          <a:xfrm>
            <a:off x="457200" y="1451610"/>
            <a:ext cx="8229600" cy="3291900"/>
          </a:xfrm>
          <a:prstGeom prst="rect">
            <a:avLst/>
          </a:prstGeom>
          <a:noFill/>
          <a:ln>
            <a:noFill/>
          </a:ln>
        </p:spPr>
        <p:txBody>
          <a:bodyPr anchorCtr="0" anchor="t" bIns="45700" lIns="91425" spcFirstLastPara="1" rIns="91425" wrap="square" tIns="45700">
            <a:normAutofit/>
          </a:bodyPr>
          <a:lstStyle/>
          <a:p>
            <a:pPr indent="-317500" lvl="0" marL="457200" rtl="0" algn="just">
              <a:lnSpc>
                <a:spcPct val="100000"/>
              </a:lnSpc>
              <a:spcBef>
                <a:spcPts val="360"/>
              </a:spcBef>
              <a:spcAft>
                <a:spcPts val="0"/>
              </a:spcAft>
              <a:buClr>
                <a:srgbClr val="1C4587"/>
              </a:buClr>
              <a:buSzPts val="1400"/>
              <a:buFont typeface="Times New Roman"/>
              <a:buChar char="➢"/>
            </a:pPr>
            <a:r>
              <a:rPr lang="en-GB" sz="1400">
                <a:latin typeface="Times New Roman"/>
                <a:ea typeface="Times New Roman"/>
                <a:cs typeface="Times New Roman"/>
                <a:sym typeface="Times New Roman"/>
              </a:rPr>
              <a:t>The pre-processed footage is transformed into grayscale to convert into monotones. Thus a binary product is obtained.</a:t>
            </a:r>
            <a:endParaRPr sz="1400">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rgbClr val="1C4587"/>
              </a:buClr>
              <a:buSzPts val="1400"/>
              <a:buFont typeface="Times New Roman"/>
              <a:buChar char="➢"/>
            </a:pPr>
            <a:r>
              <a:rPr lang="en-GB" sz="1400">
                <a:latin typeface="Times New Roman"/>
                <a:ea typeface="Times New Roman"/>
                <a:cs typeface="Times New Roman"/>
                <a:sym typeface="Times New Roman"/>
              </a:rPr>
              <a:t>One important reason for gray scaling is that by converting to grayscale, it separates the luminance plane from the chrominance planes. Luminance is also more critical for distinguishing visual features in an image.</a:t>
            </a: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rgbClr val="1C4587"/>
              </a:buClr>
              <a:buSzPts val="1400"/>
              <a:buFont typeface="Times New Roman"/>
              <a:buChar char="➢"/>
            </a:pPr>
            <a:r>
              <a:rPr lang="en-GB" sz="1400">
                <a:latin typeface="Times New Roman"/>
                <a:ea typeface="Times New Roman"/>
                <a:cs typeface="Times New Roman"/>
                <a:sym typeface="Times New Roman"/>
              </a:rPr>
              <a:t>This prevents any ambiguity in detection due to any presence of shadows. </a:t>
            </a: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rgbClr val="1C4587"/>
              </a:buClr>
              <a:buSzPts val="1400"/>
              <a:buFont typeface="Times New Roman"/>
              <a:buChar char="➢"/>
            </a:pPr>
            <a:r>
              <a:rPr lang="en-GB" sz="1400">
                <a:latin typeface="Times New Roman"/>
                <a:ea typeface="Times New Roman"/>
                <a:cs typeface="Times New Roman"/>
                <a:sym typeface="Times New Roman"/>
              </a:rPr>
              <a:t>Thresholded to segment the foreground and background pixels.A threshold value of 900 is used to differentiate between foreground and background pixels. </a:t>
            </a: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rgbClr val="1C4587"/>
              </a:buClr>
              <a:buSzPts val="1400"/>
              <a:buFont typeface="Times New Roman"/>
              <a:buChar char="➢"/>
            </a:pPr>
            <a:r>
              <a:rPr lang="en-GB" sz="1400">
                <a:latin typeface="Times New Roman"/>
                <a:ea typeface="Times New Roman"/>
                <a:cs typeface="Times New Roman"/>
                <a:sym typeface="Times New Roman"/>
              </a:rPr>
              <a:t>If the count of foreground pixels in a block exceeds 900, the spot is considered occupied;otherwise,if the count of foreground pixels is less than 900,the site is considered vacant.</a:t>
            </a:r>
            <a:endParaRPr sz="1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6debab4fb5_0_26"/>
          <p:cNvSpPr txBox="1"/>
          <p:nvPr>
            <p:ph type="title"/>
          </p:nvPr>
        </p:nvSpPr>
        <p:spPr>
          <a:xfrm>
            <a:off x="457200" y="528066"/>
            <a:ext cx="8229600" cy="857400"/>
          </a:xfrm>
          <a:prstGeom prst="rect">
            <a:avLst/>
          </a:prstGeom>
        </p:spPr>
        <p:txBody>
          <a:bodyPr anchorCtr="0" anchor="b" bIns="0" lIns="0" spcFirstLastPara="1" rIns="0" wrap="square" tIns="45700">
            <a:normAutofit/>
          </a:bodyPr>
          <a:lstStyle/>
          <a:p>
            <a:pPr indent="0" lvl="0" marL="0" rtl="0" algn="l">
              <a:spcBef>
                <a:spcPts val="0"/>
              </a:spcBef>
              <a:spcAft>
                <a:spcPts val="0"/>
              </a:spcAft>
              <a:buNone/>
            </a:pPr>
            <a:r>
              <a:rPr lang="en-GB"/>
              <a:t>    </a:t>
            </a:r>
            <a:endParaRPr/>
          </a:p>
        </p:txBody>
      </p:sp>
      <p:sp>
        <p:nvSpPr>
          <p:cNvPr id="181" name="Google Shape;181;g26debab4fb5_0_26"/>
          <p:cNvSpPr txBox="1"/>
          <p:nvPr>
            <p:ph idx="1" type="body"/>
          </p:nvPr>
        </p:nvSpPr>
        <p:spPr>
          <a:xfrm>
            <a:off x="457200" y="1385485"/>
            <a:ext cx="8229600" cy="32919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GB"/>
              <a:t>   </a:t>
            </a:r>
            <a:endParaRPr/>
          </a:p>
        </p:txBody>
      </p:sp>
      <p:pic>
        <p:nvPicPr>
          <p:cNvPr id="182" name="Google Shape;182;g26debab4fb5_0_26"/>
          <p:cNvPicPr preferRelativeResize="0"/>
          <p:nvPr/>
        </p:nvPicPr>
        <p:blipFill rotWithShape="1">
          <a:blip r:embed="rId3">
            <a:alphaModFix/>
          </a:blip>
          <a:srcRect b="-37658" l="-30964" r="-33915" t="-36284"/>
          <a:stretch/>
        </p:blipFill>
        <p:spPr>
          <a:xfrm>
            <a:off x="-119525" y="0"/>
            <a:ext cx="9383050" cy="50209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ph type="title"/>
          </p:nvPr>
        </p:nvSpPr>
        <p:spPr>
          <a:xfrm>
            <a:off x="457200" y="594191"/>
            <a:ext cx="8229600" cy="857400"/>
          </a:xfrm>
          <a:prstGeom prst="rect">
            <a:avLst/>
          </a:prstGeom>
          <a:noFill/>
          <a:ln>
            <a:noFill/>
          </a:ln>
        </p:spPr>
        <p:txBody>
          <a:bodyPr anchorCtr="0" anchor="b" bIns="0" lIns="0" spcFirstLastPara="1" rIns="0" wrap="square" tIns="45700">
            <a:normAutofit/>
          </a:bodyPr>
          <a:lstStyle/>
          <a:p>
            <a:pPr indent="0" lvl="0" marL="0" rtl="0" algn="just">
              <a:lnSpc>
                <a:spcPct val="100000"/>
              </a:lnSpc>
              <a:spcBef>
                <a:spcPts val="0"/>
              </a:spcBef>
              <a:spcAft>
                <a:spcPts val="0"/>
              </a:spcAft>
              <a:buSzPts val="1800"/>
              <a:buNone/>
            </a:pPr>
            <a:r>
              <a:rPr lang="en-GB" sz="3000">
                <a:solidFill>
                  <a:schemeClr val="dk1"/>
                </a:solidFill>
                <a:latin typeface="Times New Roman"/>
                <a:ea typeface="Times New Roman"/>
                <a:cs typeface="Times New Roman"/>
                <a:sym typeface="Times New Roman"/>
              </a:rPr>
              <a:t>Dilation</a:t>
            </a:r>
            <a:endParaRPr sz="3000">
              <a:solidFill>
                <a:schemeClr val="dk1"/>
              </a:solidFill>
              <a:latin typeface="Times New Roman"/>
              <a:ea typeface="Times New Roman"/>
              <a:cs typeface="Times New Roman"/>
              <a:sym typeface="Times New Roman"/>
            </a:endParaRPr>
          </a:p>
        </p:txBody>
      </p:sp>
      <p:sp>
        <p:nvSpPr>
          <p:cNvPr id="188" name="Google Shape;188;p16"/>
          <p:cNvSpPr txBox="1"/>
          <p:nvPr>
            <p:ph idx="1" type="body"/>
          </p:nvPr>
        </p:nvSpPr>
        <p:spPr>
          <a:xfrm>
            <a:off x="457200" y="1451600"/>
            <a:ext cx="4114800" cy="3291900"/>
          </a:xfrm>
          <a:prstGeom prst="rect">
            <a:avLst/>
          </a:prstGeom>
          <a:noFill/>
          <a:ln>
            <a:noFill/>
          </a:ln>
        </p:spPr>
        <p:txBody>
          <a:bodyPr anchorCtr="0" anchor="t" bIns="45700" lIns="91425" spcFirstLastPara="1" rIns="91425" wrap="square" tIns="45700">
            <a:normAutofit fontScale="32500" lnSpcReduction="20000"/>
          </a:bodyPr>
          <a:lstStyle/>
          <a:p>
            <a:pPr indent="0" lvl="0" marL="0" rtl="0" algn="just">
              <a:lnSpc>
                <a:spcPct val="100000"/>
              </a:lnSpc>
              <a:spcBef>
                <a:spcPts val="360"/>
              </a:spcBef>
              <a:spcAft>
                <a:spcPts val="0"/>
              </a:spcAft>
              <a:buSzPct val="122142"/>
              <a:buNone/>
            </a:pPr>
            <a:r>
              <a:t/>
            </a:r>
            <a:endParaRPr sz="1400">
              <a:highlight>
                <a:schemeClr val="lt2"/>
              </a:highlight>
              <a:latin typeface="Roboto"/>
              <a:ea typeface="Roboto"/>
              <a:cs typeface="Roboto"/>
              <a:sym typeface="Roboto"/>
            </a:endParaRPr>
          </a:p>
          <a:p>
            <a:pPr indent="0" lvl="0" marL="0" rtl="0" algn="just">
              <a:lnSpc>
                <a:spcPct val="100000"/>
              </a:lnSpc>
              <a:spcBef>
                <a:spcPts val="360"/>
              </a:spcBef>
              <a:spcAft>
                <a:spcPts val="0"/>
              </a:spcAft>
              <a:buSzPct val="122142"/>
              <a:buNone/>
            </a:pPr>
            <a:r>
              <a:t/>
            </a:r>
            <a:endParaRPr sz="1400">
              <a:highlight>
                <a:srgbClr val="F3F3F3"/>
              </a:highlight>
              <a:latin typeface="Times New Roman"/>
              <a:ea typeface="Times New Roman"/>
              <a:cs typeface="Times New Roman"/>
              <a:sym typeface="Times New Roman"/>
            </a:endParaRPr>
          </a:p>
          <a:p>
            <a:pPr indent="-317341" lvl="0" marL="457200" rtl="0" algn="just">
              <a:lnSpc>
                <a:spcPct val="115000"/>
              </a:lnSpc>
              <a:spcBef>
                <a:spcPts val="1500"/>
              </a:spcBef>
              <a:spcAft>
                <a:spcPts val="0"/>
              </a:spcAft>
              <a:buClr>
                <a:srgbClr val="1C4587"/>
              </a:buClr>
              <a:buSzPct val="100000"/>
              <a:buFont typeface="Times New Roman"/>
              <a:buChar char="➢"/>
            </a:pPr>
            <a:r>
              <a:rPr lang="en-GB" sz="4300">
                <a:highlight>
                  <a:srgbClr val="F3F3F3"/>
                </a:highlight>
                <a:latin typeface="Times New Roman"/>
                <a:ea typeface="Times New Roman"/>
                <a:cs typeface="Times New Roman"/>
                <a:sym typeface="Times New Roman"/>
              </a:rPr>
              <a:t>Dilation of an image is the process by which the object area in the image is increased and emphasizing their features. </a:t>
            </a:r>
            <a:endParaRPr sz="4300">
              <a:highlight>
                <a:srgbClr val="F3F3F3"/>
              </a:highlight>
              <a:latin typeface="Times New Roman"/>
              <a:ea typeface="Times New Roman"/>
              <a:cs typeface="Times New Roman"/>
              <a:sym typeface="Times New Roman"/>
            </a:endParaRPr>
          </a:p>
          <a:p>
            <a:pPr indent="-317341" lvl="0" marL="457200" rtl="0" algn="just">
              <a:lnSpc>
                <a:spcPct val="115000"/>
              </a:lnSpc>
              <a:spcBef>
                <a:spcPts val="1500"/>
              </a:spcBef>
              <a:spcAft>
                <a:spcPts val="0"/>
              </a:spcAft>
              <a:buClr>
                <a:srgbClr val="1C4587"/>
              </a:buClr>
              <a:buSzPct val="100000"/>
              <a:buFont typeface="Times New Roman"/>
              <a:buChar char="➢"/>
            </a:pPr>
            <a:r>
              <a:rPr lang="en-GB" sz="4300">
                <a:highlight>
                  <a:srgbClr val="F3F3F3"/>
                </a:highlight>
                <a:latin typeface="Times New Roman"/>
                <a:ea typeface="Times New Roman"/>
                <a:cs typeface="Times New Roman"/>
                <a:sym typeface="Times New Roman"/>
              </a:rPr>
              <a:t>This process is used to accentuate features in the image.It increases the white region in the image or the size of the foreground object increases. This process helps in the classification of pixels black and white pixels.Which is integral to the accurate identification of parking spaces and vehicle presence.</a:t>
            </a:r>
            <a:endParaRPr sz="4300">
              <a:highlight>
                <a:srgbClr val="F3F3F3"/>
              </a:highlight>
              <a:latin typeface="Times New Roman"/>
              <a:ea typeface="Times New Roman"/>
              <a:cs typeface="Times New Roman"/>
              <a:sym typeface="Times New Roman"/>
            </a:endParaRPr>
          </a:p>
          <a:p>
            <a:pPr indent="0" lvl="0" marL="457200" rtl="0" algn="just">
              <a:lnSpc>
                <a:spcPct val="115000"/>
              </a:lnSpc>
              <a:spcBef>
                <a:spcPts val="1500"/>
              </a:spcBef>
              <a:spcAft>
                <a:spcPts val="0"/>
              </a:spcAft>
              <a:buSzPct val="122142"/>
              <a:buNone/>
            </a:pPr>
            <a:r>
              <a:t/>
            </a:r>
            <a:endParaRPr sz="1400">
              <a:highlight>
                <a:srgbClr val="F3F3F3"/>
              </a:highlight>
              <a:latin typeface="Times New Roman"/>
              <a:ea typeface="Times New Roman"/>
              <a:cs typeface="Times New Roman"/>
              <a:sym typeface="Times New Roman"/>
            </a:endParaRPr>
          </a:p>
          <a:p>
            <a:pPr indent="0" lvl="0" marL="0" rtl="0" algn="l">
              <a:lnSpc>
                <a:spcPct val="100000"/>
              </a:lnSpc>
              <a:spcBef>
                <a:spcPts val="1500"/>
              </a:spcBef>
              <a:spcAft>
                <a:spcPts val="0"/>
              </a:spcAft>
              <a:buSzPct val="122142"/>
              <a:buNone/>
            </a:pPr>
            <a:r>
              <a:t/>
            </a:r>
            <a:endParaRPr sz="1400">
              <a:highlight>
                <a:schemeClr val="lt2"/>
              </a:highlight>
              <a:latin typeface="Roboto"/>
              <a:ea typeface="Roboto"/>
              <a:cs typeface="Roboto"/>
              <a:sym typeface="Roboto"/>
            </a:endParaRPr>
          </a:p>
        </p:txBody>
      </p:sp>
      <p:pic>
        <p:nvPicPr>
          <p:cNvPr id="189" name="Google Shape;189;p16"/>
          <p:cNvPicPr preferRelativeResize="0"/>
          <p:nvPr/>
        </p:nvPicPr>
        <p:blipFill rotWithShape="1">
          <a:blip r:embed="rId3">
            <a:alphaModFix/>
          </a:blip>
          <a:srcRect b="0" l="0" r="0" t="0"/>
          <a:stretch/>
        </p:blipFill>
        <p:spPr>
          <a:xfrm>
            <a:off x="4660900" y="1807875"/>
            <a:ext cx="3957949" cy="2813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title"/>
          </p:nvPr>
        </p:nvSpPr>
        <p:spPr>
          <a:xfrm>
            <a:off x="457200" y="385466"/>
            <a:ext cx="8229600" cy="8574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SzPts val="1800"/>
              <a:buNone/>
            </a:pPr>
            <a:r>
              <a:rPr lang="en-GB" sz="3000">
                <a:solidFill>
                  <a:schemeClr val="dk1"/>
                </a:solidFill>
                <a:latin typeface="Times New Roman"/>
                <a:ea typeface="Times New Roman"/>
                <a:cs typeface="Times New Roman"/>
                <a:sym typeface="Times New Roman"/>
              </a:rPr>
              <a:t>Threshold</a:t>
            </a:r>
            <a:r>
              <a:rPr lang="en-GB" sz="3000">
                <a:solidFill>
                  <a:schemeClr val="dk1"/>
                </a:solidFill>
                <a:latin typeface="Times New Roman"/>
                <a:ea typeface="Times New Roman"/>
                <a:cs typeface="Times New Roman"/>
                <a:sym typeface="Times New Roman"/>
              </a:rPr>
              <a:t> value</a:t>
            </a:r>
            <a:endParaRPr sz="3000">
              <a:solidFill>
                <a:schemeClr val="dk1"/>
              </a:solidFill>
              <a:latin typeface="Times New Roman"/>
              <a:ea typeface="Times New Roman"/>
              <a:cs typeface="Times New Roman"/>
              <a:sym typeface="Times New Roman"/>
            </a:endParaRPr>
          </a:p>
        </p:txBody>
      </p:sp>
      <p:sp>
        <p:nvSpPr>
          <p:cNvPr id="195" name="Google Shape;195;p17"/>
          <p:cNvSpPr txBox="1"/>
          <p:nvPr>
            <p:ph idx="1" type="body"/>
          </p:nvPr>
        </p:nvSpPr>
        <p:spPr>
          <a:xfrm>
            <a:off x="457200" y="1451610"/>
            <a:ext cx="8229600" cy="3291900"/>
          </a:xfrm>
          <a:prstGeom prst="rect">
            <a:avLst/>
          </a:prstGeom>
          <a:noFill/>
          <a:ln>
            <a:noFill/>
          </a:ln>
        </p:spPr>
        <p:txBody>
          <a:bodyPr anchorCtr="0" anchor="t" bIns="45700" lIns="91425" spcFirstLastPara="1" rIns="91425" wrap="square" tIns="45700">
            <a:normAutofit fontScale="25000" lnSpcReduction="20000"/>
          </a:bodyPr>
          <a:lstStyle/>
          <a:p>
            <a:pPr indent="-317500" lvl="0" marL="457200" rtl="0" algn="just">
              <a:lnSpc>
                <a:spcPct val="115000"/>
              </a:lnSpc>
              <a:spcBef>
                <a:spcPts val="0"/>
              </a:spcBef>
              <a:spcAft>
                <a:spcPts val="0"/>
              </a:spcAft>
              <a:buClr>
                <a:srgbClr val="1C4587"/>
              </a:buClr>
              <a:buSzPct val="100000"/>
              <a:buFont typeface="Times New Roman"/>
              <a:buChar char="➢"/>
            </a:pPr>
            <a:r>
              <a:rPr lang="en-GB" sz="5600">
                <a:latin typeface="Times New Roman"/>
                <a:ea typeface="Times New Roman"/>
                <a:cs typeface="Times New Roman"/>
                <a:sym typeface="Times New Roman"/>
              </a:rPr>
              <a:t>A threshold is set to segment the foreground and background pixels.A threshold value of 900 pixels is efficiently set to differentiate between foreground and background pixels. </a:t>
            </a:r>
            <a:endParaRPr sz="56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1C4587"/>
              </a:buClr>
              <a:buSzPct val="100000"/>
              <a:buFont typeface="Times New Roman"/>
              <a:buChar char="➢"/>
            </a:pPr>
            <a:r>
              <a:rPr lang="en-GB" sz="5600">
                <a:latin typeface="Times New Roman"/>
                <a:ea typeface="Times New Roman"/>
                <a:cs typeface="Times New Roman"/>
                <a:sym typeface="Times New Roman"/>
              </a:rPr>
              <a:t>If the count of foreground pixels in a block exceeds 900 pixels,the spot is considered to be occupied; otherwise,if the count of foreground pixels is less than 900,the site is considered vacant and is available for parking. </a:t>
            </a:r>
            <a:endParaRPr sz="56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1C4587"/>
              </a:buClr>
              <a:buSzPct val="100000"/>
              <a:buFont typeface="Times New Roman"/>
              <a:buChar char="➢"/>
            </a:pPr>
            <a:r>
              <a:rPr lang="en-GB" sz="5600">
                <a:latin typeface="Times New Roman"/>
                <a:ea typeface="Times New Roman"/>
                <a:cs typeface="Times New Roman"/>
                <a:sym typeface="Times New Roman"/>
              </a:rPr>
              <a:t>After detecting the occupancy status of the parking lot.It displays the number of available parking spots to the total parking spots on a screen. </a:t>
            </a:r>
            <a:endParaRPr sz="5600">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1C4587"/>
              </a:buClr>
              <a:buSzPct val="100000"/>
              <a:buFont typeface="Times New Roman"/>
              <a:buChar char="➢"/>
            </a:pPr>
            <a:r>
              <a:rPr lang="en-GB" sz="5600">
                <a:latin typeface="Times New Roman"/>
                <a:ea typeface="Times New Roman"/>
                <a:cs typeface="Times New Roman"/>
                <a:sym typeface="Times New Roman"/>
              </a:rPr>
              <a:t>Available spaces are marked in green and the occupied ones in red.</a:t>
            </a:r>
            <a:endParaRPr b="1" sz="5600">
              <a:solidFill>
                <a:schemeClr val="dk1"/>
              </a:solidFill>
              <a:latin typeface="Times New Roman"/>
              <a:ea typeface="Times New Roman"/>
              <a:cs typeface="Times New Roman"/>
              <a:sym typeface="Times New Roman"/>
            </a:endParaRPr>
          </a:p>
          <a:p>
            <a:pPr indent="0" lvl="0" marL="457200" rtl="0" algn="just">
              <a:lnSpc>
                <a:spcPct val="115000"/>
              </a:lnSpc>
              <a:spcBef>
                <a:spcPts val="1500"/>
              </a:spcBef>
              <a:spcAft>
                <a:spcPts val="0"/>
              </a:spcAft>
              <a:buSzPct val="122142"/>
              <a:buNone/>
            </a:pPr>
            <a:r>
              <a:rPr b="1" lang="en-GB" sz="5600">
                <a:solidFill>
                  <a:schemeClr val="dk1"/>
                </a:solidFill>
                <a:highlight>
                  <a:schemeClr val="lt2"/>
                </a:highlight>
                <a:latin typeface="Times New Roman"/>
                <a:ea typeface="Times New Roman"/>
                <a:cs typeface="Times New Roman"/>
                <a:sym typeface="Times New Roman"/>
              </a:rPr>
              <a:t>	</a:t>
            </a:r>
            <a:endParaRPr b="1" sz="5600">
              <a:solidFill>
                <a:schemeClr val="dk1"/>
              </a:solidFill>
              <a:highlight>
                <a:schemeClr val="lt2"/>
              </a:highlight>
              <a:latin typeface="Times New Roman"/>
              <a:ea typeface="Times New Roman"/>
              <a:cs typeface="Times New Roman"/>
              <a:sym typeface="Times New Roman"/>
            </a:endParaRPr>
          </a:p>
          <a:p>
            <a:pPr indent="0" lvl="0" marL="457200" rtl="0" algn="just">
              <a:lnSpc>
                <a:spcPct val="115000"/>
              </a:lnSpc>
              <a:spcBef>
                <a:spcPts val="1500"/>
              </a:spcBef>
              <a:spcAft>
                <a:spcPts val="0"/>
              </a:spcAft>
              <a:buSzPct val="122142"/>
              <a:buNone/>
            </a:pPr>
            <a:r>
              <a:t/>
            </a:r>
            <a:endParaRPr b="1" sz="5600">
              <a:highlight>
                <a:schemeClr val="lt2"/>
              </a:highlight>
              <a:latin typeface="Times New Roman"/>
              <a:ea typeface="Times New Roman"/>
              <a:cs typeface="Times New Roman"/>
              <a:sym typeface="Times New Roman"/>
            </a:endParaRPr>
          </a:p>
          <a:p>
            <a:pPr indent="0" lvl="0" marL="457200" rtl="0" algn="just">
              <a:lnSpc>
                <a:spcPct val="115000"/>
              </a:lnSpc>
              <a:spcBef>
                <a:spcPts val="1500"/>
              </a:spcBef>
              <a:spcAft>
                <a:spcPts val="0"/>
              </a:spcAft>
              <a:buSzPct val="272509"/>
              <a:buNone/>
            </a:pPr>
            <a:r>
              <a:t/>
            </a:r>
            <a:endParaRPr sz="2510">
              <a:highlight>
                <a:schemeClr val="lt2"/>
              </a:highlight>
              <a:latin typeface="Courier New"/>
              <a:ea typeface="Courier New"/>
              <a:cs typeface="Courier New"/>
              <a:sym typeface="Courier New"/>
            </a:endParaRPr>
          </a:p>
          <a:p>
            <a:pPr indent="0" lvl="0" marL="457200" rtl="0" algn="just">
              <a:lnSpc>
                <a:spcPct val="115000"/>
              </a:lnSpc>
              <a:spcBef>
                <a:spcPts val="1500"/>
              </a:spcBef>
              <a:spcAft>
                <a:spcPts val="0"/>
              </a:spcAft>
              <a:buSzPct val="272509"/>
              <a:buNone/>
            </a:pPr>
            <a:r>
              <a:t/>
            </a:r>
            <a:endParaRPr sz="2510">
              <a:highlight>
                <a:schemeClr val="lt2"/>
              </a:highlight>
              <a:latin typeface="Courier New"/>
              <a:ea typeface="Courier New"/>
              <a:cs typeface="Courier New"/>
              <a:sym typeface="Courier New"/>
            </a:endParaRPr>
          </a:p>
          <a:p>
            <a:pPr indent="0" lvl="0" marL="0" rtl="0" algn="l">
              <a:lnSpc>
                <a:spcPct val="136000"/>
              </a:lnSpc>
              <a:spcBef>
                <a:spcPts val="1500"/>
              </a:spcBef>
              <a:spcAft>
                <a:spcPts val="0"/>
              </a:spcAft>
              <a:buClr>
                <a:schemeClr val="dk1"/>
              </a:buClr>
              <a:buSzPct val="43999"/>
              <a:buFont typeface="Arial"/>
              <a:buNone/>
            </a:pPr>
            <a:r>
              <a:t/>
            </a:r>
            <a:endParaRPr sz="2510">
              <a:highlight>
                <a:schemeClr val="lt2"/>
              </a:highlight>
              <a:latin typeface="Courier New"/>
              <a:ea typeface="Courier New"/>
              <a:cs typeface="Courier New"/>
              <a:sym typeface="Courier New"/>
            </a:endParaRPr>
          </a:p>
          <a:p>
            <a:pPr indent="0" lvl="0" marL="457200" rtl="0" algn="just">
              <a:lnSpc>
                <a:spcPct val="115000"/>
              </a:lnSpc>
              <a:spcBef>
                <a:spcPts val="1500"/>
              </a:spcBef>
              <a:spcAft>
                <a:spcPts val="0"/>
              </a:spcAft>
              <a:buSzPts val="1710"/>
              <a:buNone/>
            </a:pPr>
            <a:r>
              <a:t/>
            </a:r>
            <a:endParaRPr b="1" sz="1400">
              <a:highlight>
                <a:schemeClr val="lt2"/>
              </a:highlight>
              <a:latin typeface="Times New Roman"/>
              <a:ea typeface="Times New Roman"/>
              <a:cs typeface="Times New Roman"/>
              <a:sym typeface="Times New Roman"/>
            </a:endParaRPr>
          </a:p>
          <a:p>
            <a:pPr indent="0" lvl="0" marL="0" rtl="0" algn="just">
              <a:lnSpc>
                <a:spcPct val="100000"/>
              </a:lnSpc>
              <a:spcBef>
                <a:spcPts val="1500"/>
              </a:spcBef>
              <a:spcAft>
                <a:spcPts val="0"/>
              </a:spcAft>
              <a:buSzPts val="1710"/>
              <a:buNone/>
            </a:pPr>
            <a:r>
              <a:t/>
            </a:r>
            <a:endParaRPr sz="1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457200" y="674366"/>
            <a:ext cx="8229600" cy="8574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SzPts val="1800"/>
              <a:buNone/>
            </a:pPr>
            <a:r>
              <a:rPr lang="en-GB" sz="3000">
                <a:solidFill>
                  <a:schemeClr val="dk1"/>
                </a:solidFill>
                <a:latin typeface="Times New Roman"/>
                <a:ea typeface="Times New Roman"/>
                <a:cs typeface="Times New Roman"/>
                <a:sym typeface="Times New Roman"/>
              </a:rPr>
              <a:t>Experimental setup</a:t>
            </a:r>
            <a:endParaRPr sz="2600">
              <a:solidFill>
                <a:schemeClr val="dk1"/>
              </a:solidFill>
              <a:latin typeface="Times New Roman"/>
              <a:ea typeface="Times New Roman"/>
              <a:cs typeface="Times New Roman"/>
              <a:sym typeface="Times New Roman"/>
            </a:endParaRPr>
          </a:p>
        </p:txBody>
      </p:sp>
      <p:sp>
        <p:nvSpPr>
          <p:cNvPr id="201" name="Google Shape;201;p19"/>
          <p:cNvSpPr txBox="1"/>
          <p:nvPr>
            <p:ph idx="1" type="body"/>
          </p:nvPr>
        </p:nvSpPr>
        <p:spPr>
          <a:xfrm>
            <a:off x="626025" y="1694060"/>
            <a:ext cx="8229600" cy="32919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360"/>
              </a:spcBef>
              <a:spcAft>
                <a:spcPts val="0"/>
              </a:spcAft>
              <a:buSzPts val="1710"/>
              <a:buNone/>
            </a:pPr>
            <a:r>
              <a:t/>
            </a:r>
            <a:endParaRPr sz="1700">
              <a:latin typeface="Times New Roman"/>
              <a:ea typeface="Times New Roman"/>
              <a:cs typeface="Times New Roman"/>
              <a:sym typeface="Times New Roman"/>
            </a:endParaRPr>
          </a:p>
          <a:p>
            <a:pPr indent="-317500" lvl="0" marL="457200" rtl="0" algn="just">
              <a:lnSpc>
                <a:spcPct val="100000"/>
              </a:lnSpc>
              <a:spcBef>
                <a:spcPts val="360"/>
              </a:spcBef>
              <a:spcAft>
                <a:spcPts val="0"/>
              </a:spcAft>
              <a:buClr>
                <a:srgbClr val="274E13"/>
              </a:buClr>
              <a:buSzPts val="1400"/>
              <a:buFont typeface="Times New Roman"/>
              <a:buChar char="➢"/>
            </a:pPr>
            <a:r>
              <a:rPr lang="en-GB" sz="1400">
                <a:latin typeface="Times New Roman"/>
                <a:ea typeface="Times New Roman"/>
                <a:cs typeface="Times New Roman"/>
                <a:sym typeface="Times New Roman"/>
              </a:rPr>
              <a:t>Technologies/libraries used</a:t>
            </a:r>
            <a:endParaRPr sz="1400">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rgbClr val="274E13"/>
              </a:buClr>
              <a:buSzPts val="1400"/>
              <a:buFont typeface="Times New Roman"/>
              <a:buChar char="➢"/>
            </a:pPr>
            <a:r>
              <a:rPr lang="en-GB" sz="1400">
                <a:latin typeface="Times New Roman"/>
                <a:ea typeface="Times New Roman"/>
                <a:cs typeface="Times New Roman"/>
                <a:sym typeface="Times New Roman"/>
              </a:rPr>
              <a:t>Datasets</a:t>
            </a:r>
            <a:endParaRPr sz="1400">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rgbClr val="274E13"/>
              </a:buClr>
              <a:buSzPts val="1400"/>
              <a:buFont typeface="Times New Roman"/>
              <a:buChar char="➢"/>
            </a:pPr>
            <a:r>
              <a:rPr lang="en-GB" sz="1400">
                <a:latin typeface="Times New Roman"/>
                <a:ea typeface="Times New Roman"/>
                <a:cs typeface="Times New Roman"/>
                <a:sym typeface="Times New Roman"/>
              </a:rPr>
              <a:t>System Hardware</a:t>
            </a:r>
            <a:endParaRPr sz="1400">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rgbClr val="274E13"/>
              </a:buClr>
              <a:buSzPts val="1400"/>
              <a:buFont typeface="Times New Roman"/>
              <a:buChar char="➢"/>
            </a:pPr>
            <a:r>
              <a:rPr lang="en-GB" sz="1400">
                <a:latin typeface="Times New Roman"/>
                <a:ea typeface="Times New Roman"/>
                <a:cs typeface="Times New Roman"/>
                <a:sym typeface="Times New Roman"/>
              </a:rPr>
              <a:t>Results table/screenshots/any</a:t>
            </a:r>
            <a:endParaRPr sz="1400">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rgbClr val="274E13"/>
              </a:buClr>
              <a:buSzPts val="1400"/>
              <a:buFont typeface="Times New Roman"/>
              <a:buChar char="➢"/>
            </a:pPr>
            <a:r>
              <a:rPr lang="en-GB" sz="1400">
                <a:latin typeface="Times New Roman"/>
                <a:ea typeface="Times New Roman"/>
                <a:cs typeface="Times New Roman"/>
                <a:sym typeface="Times New Roman"/>
              </a:rPr>
              <a:t>Results comparison with other approaches</a:t>
            </a:r>
            <a:endParaRPr sz="14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457200" y="528066"/>
            <a:ext cx="8229600" cy="8574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360"/>
              </a:spcBef>
              <a:spcAft>
                <a:spcPts val="0"/>
              </a:spcAft>
              <a:buSzPts val="1800"/>
              <a:buNone/>
            </a:pPr>
            <a:r>
              <a:rPr lang="en-GB" sz="3000">
                <a:solidFill>
                  <a:schemeClr val="dk1"/>
                </a:solidFill>
                <a:latin typeface="Times New Roman"/>
                <a:ea typeface="Times New Roman"/>
                <a:cs typeface="Times New Roman"/>
                <a:sym typeface="Times New Roman"/>
              </a:rPr>
              <a:t>Technologies/libraries used</a:t>
            </a:r>
            <a:endParaRPr sz="6300"/>
          </a:p>
        </p:txBody>
      </p:sp>
      <p:sp>
        <p:nvSpPr>
          <p:cNvPr id="207" name="Google Shape;207;p20"/>
          <p:cNvSpPr txBox="1"/>
          <p:nvPr>
            <p:ph idx="1" type="body"/>
          </p:nvPr>
        </p:nvSpPr>
        <p:spPr>
          <a:xfrm>
            <a:off x="457200" y="1451610"/>
            <a:ext cx="8229600" cy="3291900"/>
          </a:xfrm>
          <a:prstGeom prst="rect">
            <a:avLst/>
          </a:prstGeom>
          <a:noFill/>
          <a:ln>
            <a:noFill/>
          </a:ln>
        </p:spPr>
        <p:txBody>
          <a:bodyPr anchorCtr="0" anchor="t" bIns="45700" lIns="91425" spcFirstLastPara="1" rIns="91425" wrap="square" tIns="45700">
            <a:normAutofit fontScale="85000" lnSpcReduction="20000"/>
          </a:bodyPr>
          <a:lstStyle/>
          <a:p>
            <a:pPr indent="0" lvl="0" marL="457200" rtl="0" algn="l">
              <a:lnSpc>
                <a:spcPct val="100000"/>
              </a:lnSpc>
              <a:spcBef>
                <a:spcPts val="360"/>
              </a:spcBef>
              <a:spcAft>
                <a:spcPts val="0"/>
              </a:spcAft>
              <a:buSzPct val="141322"/>
              <a:buNone/>
            </a:pPr>
            <a:r>
              <a:t/>
            </a:r>
            <a:endParaRPr sz="2200"/>
          </a:p>
          <a:p>
            <a:pPr indent="-325755" lvl="0" marL="457200" rtl="0" algn="just">
              <a:lnSpc>
                <a:spcPct val="100000"/>
              </a:lnSpc>
              <a:spcBef>
                <a:spcPts val="360"/>
              </a:spcBef>
              <a:spcAft>
                <a:spcPts val="0"/>
              </a:spcAft>
              <a:buClr>
                <a:srgbClr val="000000"/>
              </a:buClr>
              <a:buSzPct val="100000"/>
              <a:buFont typeface="Times New Roman"/>
              <a:buChar char="➢"/>
            </a:pPr>
            <a:r>
              <a:rPr lang="en-GB" sz="1800">
                <a:latin typeface="Times New Roman"/>
                <a:ea typeface="Times New Roman"/>
                <a:cs typeface="Times New Roman"/>
                <a:sym typeface="Times New Roman"/>
              </a:rPr>
              <a:t>Programming Language:</a:t>
            </a:r>
            <a:endParaRPr sz="1800">
              <a:latin typeface="Times New Roman"/>
              <a:ea typeface="Times New Roman"/>
              <a:cs typeface="Times New Roman"/>
              <a:sym typeface="Times New Roman"/>
            </a:endParaRPr>
          </a:p>
          <a:p>
            <a:pPr indent="-325818" lvl="1" marL="914400" rtl="0" algn="just">
              <a:lnSpc>
                <a:spcPct val="100000"/>
              </a:lnSpc>
              <a:spcBef>
                <a:spcPts val="0"/>
              </a:spcBef>
              <a:spcAft>
                <a:spcPts val="0"/>
              </a:spcAft>
              <a:buSzPct val="100000"/>
              <a:buFont typeface="Times New Roman"/>
              <a:buChar char="○"/>
            </a:pPr>
            <a:r>
              <a:rPr lang="en-GB" sz="1800">
                <a:latin typeface="Times New Roman"/>
                <a:ea typeface="Times New Roman"/>
                <a:cs typeface="Times New Roman"/>
                <a:sym typeface="Times New Roman"/>
              </a:rPr>
              <a:t>Python version-3.11.0</a:t>
            </a:r>
            <a:endParaRPr sz="1800">
              <a:latin typeface="Times New Roman"/>
              <a:ea typeface="Times New Roman"/>
              <a:cs typeface="Times New Roman"/>
              <a:sym typeface="Times New Roman"/>
            </a:endParaRPr>
          </a:p>
          <a:p>
            <a:pPr indent="0" lvl="0" marL="914400" rtl="0" algn="just">
              <a:lnSpc>
                <a:spcPct val="100000"/>
              </a:lnSpc>
              <a:spcBef>
                <a:spcPts val="360"/>
              </a:spcBef>
              <a:spcAft>
                <a:spcPts val="0"/>
              </a:spcAft>
              <a:buSzPct val="172727"/>
              <a:buNone/>
            </a:pPr>
            <a:r>
              <a:t/>
            </a:r>
            <a:endParaRPr sz="1800">
              <a:latin typeface="Times New Roman"/>
              <a:ea typeface="Times New Roman"/>
              <a:cs typeface="Times New Roman"/>
              <a:sym typeface="Times New Roman"/>
            </a:endParaRPr>
          </a:p>
          <a:p>
            <a:pPr indent="-325755" lvl="0" marL="457200" rtl="0" algn="just">
              <a:lnSpc>
                <a:spcPct val="100000"/>
              </a:lnSpc>
              <a:spcBef>
                <a:spcPts val="360"/>
              </a:spcBef>
              <a:spcAft>
                <a:spcPts val="0"/>
              </a:spcAft>
              <a:buClr>
                <a:schemeClr val="dk1"/>
              </a:buClr>
              <a:buSzPct val="100000"/>
              <a:buFont typeface="Times New Roman"/>
              <a:buChar char="➢"/>
            </a:pPr>
            <a:r>
              <a:rPr lang="en-GB" sz="1800">
                <a:latin typeface="Times New Roman"/>
                <a:ea typeface="Times New Roman"/>
                <a:cs typeface="Times New Roman"/>
                <a:sym typeface="Times New Roman"/>
              </a:rPr>
              <a:t>Libraries:</a:t>
            </a:r>
            <a:endParaRPr sz="1800">
              <a:latin typeface="Times New Roman"/>
              <a:ea typeface="Times New Roman"/>
              <a:cs typeface="Times New Roman"/>
              <a:sym typeface="Times New Roman"/>
            </a:endParaRPr>
          </a:p>
          <a:p>
            <a:pPr indent="-325437" lvl="1" marL="914400" rtl="0" algn="just">
              <a:lnSpc>
                <a:spcPct val="100000"/>
              </a:lnSpc>
              <a:spcBef>
                <a:spcPts val="0"/>
              </a:spcBef>
              <a:spcAft>
                <a:spcPts val="0"/>
              </a:spcAft>
              <a:buSzPct val="100000"/>
              <a:buFont typeface="Times New Roman"/>
              <a:buChar char="○"/>
            </a:pPr>
            <a:r>
              <a:rPr lang="en-GB" sz="1800">
                <a:latin typeface="Times New Roman"/>
                <a:ea typeface="Times New Roman"/>
                <a:cs typeface="Times New Roman"/>
                <a:sym typeface="Times New Roman"/>
              </a:rPr>
              <a:t>OpenCV</a:t>
            </a:r>
            <a:endParaRPr sz="1800">
              <a:latin typeface="Times New Roman"/>
              <a:ea typeface="Times New Roman"/>
              <a:cs typeface="Times New Roman"/>
              <a:sym typeface="Times New Roman"/>
            </a:endParaRPr>
          </a:p>
          <a:p>
            <a:pPr indent="-325437" lvl="1" marL="914400" rtl="0" algn="just">
              <a:lnSpc>
                <a:spcPct val="100000"/>
              </a:lnSpc>
              <a:spcBef>
                <a:spcPts val="0"/>
              </a:spcBef>
              <a:spcAft>
                <a:spcPts val="0"/>
              </a:spcAft>
              <a:buSzPct val="100000"/>
              <a:buFont typeface="Times New Roman"/>
              <a:buChar char="○"/>
            </a:pPr>
            <a:r>
              <a:rPr lang="en-GB" sz="1800">
                <a:latin typeface="Times New Roman"/>
                <a:ea typeface="Times New Roman"/>
                <a:cs typeface="Times New Roman"/>
                <a:sym typeface="Times New Roman"/>
              </a:rPr>
              <a:t>numpy</a:t>
            </a:r>
            <a:endParaRPr sz="1800">
              <a:latin typeface="Times New Roman"/>
              <a:ea typeface="Times New Roman"/>
              <a:cs typeface="Times New Roman"/>
              <a:sym typeface="Times New Roman"/>
            </a:endParaRPr>
          </a:p>
          <a:p>
            <a:pPr indent="-325437" lvl="1" marL="914400" rtl="0" algn="just">
              <a:lnSpc>
                <a:spcPct val="100000"/>
              </a:lnSpc>
              <a:spcBef>
                <a:spcPts val="0"/>
              </a:spcBef>
              <a:spcAft>
                <a:spcPts val="0"/>
              </a:spcAft>
              <a:buSzPct val="100000"/>
              <a:buFont typeface="Times New Roman"/>
              <a:buChar char="○"/>
            </a:pPr>
            <a:r>
              <a:rPr lang="en-GB" sz="1800">
                <a:latin typeface="Times New Roman"/>
                <a:ea typeface="Times New Roman"/>
                <a:cs typeface="Times New Roman"/>
                <a:sym typeface="Times New Roman"/>
              </a:rPr>
              <a:t>Cvzone</a:t>
            </a:r>
            <a:endParaRPr sz="1800">
              <a:latin typeface="Times New Roman"/>
              <a:ea typeface="Times New Roman"/>
              <a:cs typeface="Times New Roman"/>
              <a:sym typeface="Times New Roman"/>
            </a:endParaRPr>
          </a:p>
          <a:p>
            <a:pPr indent="-325437" lvl="1" marL="914400" rtl="0" algn="just">
              <a:lnSpc>
                <a:spcPct val="100000"/>
              </a:lnSpc>
              <a:spcBef>
                <a:spcPts val="0"/>
              </a:spcBef>
              <a:spcAft>
                <a:spcPts val="0"/>
              </a:spcAft>
              <a:buSzPct val="100000"/>
              <a:buFont typeface="Times New Roman"/>
              <a:buChar char="○"/>
            </a:pPr>
            <a:r>
              <a:rPr lang="en-GB" sz="1800">
                <a:latin typeface="Times New Roman"/>
                <a:ea typeface="Times New Roman"/>
                <a:cs typeface="Times New Roman"/>
                <a:sym typeface="Times New Roman"/>
              </a:rPr>
              <a:t>Pickle</a:t>
            </a:r>
            <a:endParaRPr sz="1800">
              <a:latin typeface="Times New Roman"/>
              <a:ea typeface="Times New Roman"/>
              <a:cs typeface="Times New Roman"/>
              <a:sym typeface="Times New Roman"/>
            </a:endParaRPr>
          </a:p>
          <a:p>
            <a:pPr indent="0" lvl="0" marL="1828800" rtl="0" algn="just">
              <a:lnSpc>
                <a:spcPct val="100000"/>
              </a:lnSpc>
              <a:spcBef>
                <a:spcPts val="360"/>
              </a:spcBef>
              <a:spcAft>
                <a:spcPts val="0"/>
              </a:spcAft>
              <a:buSzPct val="172727"/>
              <a:buNone/>
            </a:pPr>
            <a:r>
              <a:t/>
            </a:r>
            <a:endParaRPr sz="1800">
              <a:latin typeface="Times New Roman"/>
              <a:ea typeface="Times New Roman"/>
              <a:cs typeface="Times New Roman"/>
              <a:sym typeface="Times New Roman"/>
            </a:endParaRPr>
          </a:p>
          <a:p>
            <a:pPr indent="-326072" lvl="0" marL="457200" rtl="0" algn="just">
              <a:lnSpc>
                <a:spcPct val="100000"/>
              </a:lnSpc>
              <a:spcBef>
                <a:spcPts val="360"/>
              </a:spcBef>
              <a:spcAft>
                <a:spcPts val="0"/>
              </a:spcAft>
              <a:buClr>
                <a:srgbClr val="222222"/>
              </a:buClr>
              <a:buSzPct val="100000"/>
              <a:buFont typeface="Times New Roman"/>
              <a:buChar char="➢"/>
            </a:pPr>
            <a:r>
              <a:rPr lang="en-GB" sz="1800">
                <a:latin typeface="Times New Roman"/>
                <a:ea typeface="Times New Roman"/>
                <a:cs typeface="Times New Roman"/>
                <a:sym typeface="Times New Roman"/>
              </a:rPr>
              <a:t>Platform used:</a:t>
            </a:r>
            <a:endParaRPr sz="1800">
              <a:latin typeface="Times New Roman"/>
              <a:ea typeface="Times New Roman"/>
              <a:cs typeface="Times New Roman"/>
              <a:sym typeface="Times New Roman"/>
            </a:endParaRPr>
          </a:p>
          <a:p>
            <a:pPr indent="-325755" lvl="1" marL="914400" rtl="0" algn="just">
              <a:lnSpc>
                <a:spcPct val="100000"/>
              </a:lnSpc>
              <a:spcBef>
                <a:spcPts val="0"/>
              </a:spcBef>
              <a:spcAft>
                <a:spcPts val="0"/>
              </a:spcAft>
              <a:buSzPct val="100000"/>
              <a:buFont typeface="Times New Roman"/>
              <a:buChar char="○"/>
            </a:pPr>
            <a:r>
              <a:rPr lang="en-GB" sz="1800">
                <a:latin typeface="Times New Roman"/>
                <a:ea typeface="Times New Roman"/>
                <a:cs typeface="Times New Roman"/>
                <a:sym typeface="Times New Roman"/>
              </a:rPr>
              <a:t>Visual studio</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ct val="141322"/>
              <a:buNone/>
            </a:pPr>
            <a:r>
              <a:t/>
            </a:r>
            <a:endParaRPr sz="2200"/>
          </a:p>
          <a:p>
            <a:pPr indent="0" lvl="0" marL="0" rtl="0" algn="l">
              <a:lnSpc>
                <a:spcPct val="100000"/>
              </a:lnSpc>
              <a:spcBef>
                <a:spcPts val="360"/>
              </a:spcBef>
              <a:spcAft>
                <a:spcPts val="0"/>
              </a:spcAft>
              <a:buSzPct val="141322"/>
              <a:buNone/>
            </a:pPr>
            <a:r>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518325" y="594191"/>
            <a:ext cx="8229600" cy="857400"/>
          </a:xfrm>
          <a:prstGeom prst="rect">
            <a:avLst/>
          </a:prstGeom>
          <a:noFill/>
          <a:ln>
            <a:noFill/>
          </a:ln>
        </p:spPr>
        <p:txBody>
          <a:bodyPr anchorCtr="0" anchor="b" bIns="0" lIns="0" spcFirstLastPara="1" rIns="0" wrap="square" tIns="45700">
            <a:normAutofit/>
          </a:bodyPr>
          <a:lstStyle/>
          <a:p>
            <a:pPr indent="0" lvl="0" marL="0" rtl="0" algn="just">
              <a:lnSpc>
                <a:spcPct val="100000"/>
              </a:lnSpc>
              <a:spcBef>
                <a:spcPts val="0"/>
              </a:spcBef>
              <a:spcAft>
                <a:spcPts val="0"/>
              </a:spcAft>
              <a:buSzPts val="1800"/>
              <a:buNone/>
            </a:pPr>
            <a:r>
              <a:rPr lang="en-GB" sz="3000">
                <a:solidFill>
                  <a:schemeClr val="dk1"/>
                </a:solidFill>
                <a:latin typeface="Times New Roman"/>
                <a:ea typeface="Times New Roman"/>
                <a:cs typeface="Times New Roman"/>
                <a:sym typeface="Times New Roman"/>
              </a:rPr>
              <a:t>Abstract</a:t>
            </a:r>
            <a:endParaRPr sz="2400">
              <a:solidFill>
                <a:schemeClr val="dk1"/>
              </a:solidFill>
              <a:latin typeface="Times New Roman"/>
              <a:ea typeface="Times New Roman"/>
              <a:cs typeface="Times New Roman"/>
              <a:sym typeface="Times New Roman"/>
            </a:endParaRPr>
          </a:p>
        </p:txBody>
      </p:sp>
      <p:sp>
        <p:nvSpPr>
          <p:cNvPr id="100" name="Google Shape;100;p2"/>
          <p:cNvSpPr txBox="1"/>
          <p:nvPr>
            <p:ph idx="1" type="body"/>
          </p:nvPr>
        </p:nvSpPr>
        <p:spPr>
          <a:xfrm>
            <a:off x="457200" y="1451610"/>
            <a:ext cx="8229600" cy="32919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360"/>
              </a:spcBef>
              <a:spcAft>
                <a:spcPts val="0"/>
              </a:spcAft>
              <a:buSzPts val="1710"/>
              <a:buNone/>
            </a:pPr>
            <a:r>
              <a:t/>
            </a:r>
            <a:endParaRPr sz="1400">
              <a:latin typeface="Times New Roman"/>
              <a:ea typeface="Times New Roman"/>
              <a:cs typeface="Times New Roman"/>
              <a:sym typeface="Times New Roman"/>
            </a:endParaRPr>
          </a:p>
          <a:p>
            <a:pPr indent="457200" lvl="0" marL="0" rtl="0" algn="just">
              <a:lnSpc>
                <a:spcPct val="100000"/>
              </a:lnSpc>
              <a:spcBef>
                <a:spcPts val="360"/>
              </a:spcBef>
              <a:spcAft>
                <a:spcPts val="0"/>
              </a:spcAft>
              <a:buSzPts val="1710"/>
              <a:buNone/>
            </a:pPr>
            <a:r>
              <a:rPr lang="en-GB" sz="1400">
                <a:latin typeface="Times New Roman"/>
                <a:ea typeface="Times New Roman"/>
                <a:cs typeface="Times New Roman"/>
                <a:sym typeface="Times New Roman"/>
              </a:rPr>
              <a:t>Automated parking detection aims detect available space for parking,optimizing space usage and reducing traffic congestion in urban areas,ultimately enhancing user experience.The proposed methodology involves segmenting the parking slot into rectangular blocks to specify parking spots,acquiring live footage from a top-down view camera of the parking lot,and employing image processing techniques to count the number of foreground and background pixels to determine the occupancy status of each parking spot.To mitigate the influence of environmental factors, a threshold value of 900 pixels is used to differentiate between foreground and background pixels.If the count of foreground pixels in a block exceeds 900, the spot is considered occupied;otherwise,if the count of foreground pixels is less than 900,the spot is considered vacant. This system displays the number of available parking spots and total parking spots on a screen.</a:t>
            </a:r>
            <a:endParaRPr sz="1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type="title"/>
          </p:nvPr>
        </p:nvSpPr>
        <p:spPr>
          <a:xfrm>
            <a:off x="457200" y="528066"/>
            <a:ext cx="8229600" cy="857400"/>
          </a:xfrm>
          <a:prstGeom prst="rect">
            <a:avLst/>
          </a:prstGeom>
          <a:noFill/>
          <a:ln>
            <a:noFill/>
          </a:ln>
        </p:spPr>
        <p:txBody>
          <a:bodyPr anchorCtr="0" anchor="b" bIns="0" lIns="0" spcFirstLastPara="1" rIns="0" wrap="square" tIns="45700">
            <a:normAutofit/>
          </a:bodyPr>
          <a:lstStyle/>
          <a:p>
            <a:pPr indent="0" lvl="0" marL="0" rtl="0" algn="just">
              <a:lnSpc>
                <a:spcPct val="100000"/>
              </a:lnSpc>
              <a:spcBef>
                <a:spcPts val="0"/>
              </a:spcBef>
              <a:spcAft>
                <a:spcPts val="0"/>
              </a:spcAft>
              <a:buSzPts val="1800"/>
              <a:buNone/>
            </a:pPr>
            <a:r>
              <a:rPr lang="en-GB" sz="3000">
                <a:solidFill>
                  <a:schemeClr val="dk1"/>
                </a:solidFill>
                <a:latin typeface="Times New Roman"/>
                <a:ea typeface="Times New Roman"/>
                <a:cs typeface="Times New Roman"/>
                <a:sym typeface="Times New Roman"/>
              </a:rPr>
              <a:t>Libraries</a:t>
            </a:r>
            <a:endParaRPr sz="3000">
              <a:solidFill>
                <a:schemeClr val="dk1"/>
              </a:solidFill>
              <a:latin typeface="Times New Roman"/>
              <a:ea typeface="Times New Roman"/>
              <a:cs typeface="Times New Roman"/>
              <a:sym typeface="Times New Roman"/>
            </a:endParaRPr>
          </a:p>
        </p:txBody>
      </p:sp>
      <p:sp>
        <p:nvSpPr>
          <p:cNvPr id="213" name="Google Shape;213;p21"/>
          <p:cNvSpPr txBox="1"/>
          <p:nvPr>
            <p:ph idx="1" type="body"/>
          </p:nvPr>
        </p:nvSpPr>
        <p:spPr>
          <a:xfrm>
            <a:off x="457200" y="1451610"/>
            <a:ext cx="8229600" cy="32919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just">
              <a:lnSpc>
                <a:spcPct val="100000"/>
              </a:lnSpc>
              <a:spcBef>
                <a:spcPts val="360"/>
              </a:spcBef>
              <a:spcAft>
                <a:spcPts val="0"/>
              </a:spcAft>
              <a:buSzPct val="159069"/>
              <a:buNone/>
            </a:pPr>
            <a:r>
              <a:t/>
            </a:r>
            <a:endParaRPr sz="4300">
              <a:latin typeface="Times New Roman"/>
              <a:ea typeface="Times New Roman"/>
              <a:cs typeface="Times New Roman"/>
              <a:sym typeface="Times New Roman"/>
            </a:endParaRPr>
          </a:p>
          <a:p>
            <a:pPr indent="-317500" lvl="0" marL="457200" rtl="0" algn="just">
              <a:lnSpc>
                <a:spcPct val="100000"/>
              </a:lnSpc>
              <a:spcBef>
                <a:spcPts val="360"/>
              </a:spcBef>
              <a:spcAft>
                <a:spcPts val="0"/>
              </a:spcAft>
              <a:buClr>
                <a:srgbClr val="274E13"/>
              </a:buClr>
              <a:buSzPct val="100000"/>
              <a:buFont typeface="Times New Roman"/>
              <a:buChar char="➢"/>
            </a:pPr>
            <a:r>
              <a:rPr b="1" lang="en-GB" sz="5600">
                <a:latin typeface="Times New Roman"/>
                <a:ea typeface="Times New Roman"/>
                <a:cs typeface="Times New Roman"/>
                <a:sym typeface="Times New Roman"/>
              </a:rPr>
              <a:t>OpenCV:  </a:t>
            </a:r>
            <a:r>
              <a:rPr lang="en-GB" sz="5600">
                <a:latin typeface="Times New Roman"/>
                <a:ea typeface="Times New Roman"/>
                <a:cs typeface="Times New Roman"/>
                <a:sym typeface="Times New Roman"/>
              </a:rPr>
              <a:t>Open source computer vision</a:t>
            </a:r>
            <a:endParaRPr sz="5600">
              <a:latin typeface="Times New Roman"/>
              <a:ea typeface="Times New Roman"/>
              <a:cs typeface="Times New Roman"/>
              <a:sym typeface="Times New Roman"/>
            </a:endParaRPr>
          </a:p>
          <a:p>
            <a:pPr indent="-317500" lvl="1" marL="914400" rtl="0" algn="just">
              <a:lnSpc>
                <a:spcPct val="100000"/>
              </a:lnSpc>
              <a:spcBef>
                <a:spcPts val="0"/>
              </a:spcBef>
              <a:spcAft>
                <a:spcPts val="0"/>
              </a:spcAft>
              <a:buSzPct val="100000"/>
              <a:buFont typeface="Times New Roman"/>
              <a:buChar char="○"/>
            </a:pPr>
            <a:r>
              <a:rPr lang="en-GB" sz="5600">
                <a:latin typeface="Times New Roman"/>
                <a:ea typeface="Times New Roman"/>
                <a:cs typeface="Times New Roman"/>
                <a:sym typeface="Times New Roman"/>
              </a:rPr>
              <a:t>To read a video capture/ Image capture from webcam.</a:t>
            </a:r>
            <a:endParaRPr sz="5600">
              <a:latin typeface="Times New Roman"/>
              <a:ea typeface="Times New Roman"/>
              <a:cs typeface="Times New Roman"/>
              <a:sym typeface="Times New Roman"/>
            </a:endParaRPr>
          </a:p>
          <a:p>
            <a:pPr indent="0" lvl="0" marL="0" rtl="0" algn="just">
              <a:lnSpc>
                <a:spcPct val="100000"/>
              </a:lnSpc>
              <a:spcBef>
                <a:spcPts val="360"/>
              </a:spcBef>
              <a:spcAft>
                <a:spcPts val="0"/>
              </a:spcAft>
              <a:buSzPct val="122142"/>
              <a:buNone/>
            </a:pPr>
            <a:r>
              <a:t/>
            </a:r>
            <a:endParaRPr sz="5600">
              <a:latin typeface="Times New Roman"/>
              <a:ea typeface="Times New Roman"/>
              <a:cs typeface="Times New Roman"/>
              <a:sym typeface="Times New Roman"/>
            </a:endParaRPr>
          </a:p>
          <a:p>
            <a:pPr indent="-317500" lvl="0" marL="457200" rtl="0" algn="just">
              <a:lnSpc>
                <a:spcPct val="100000"/>
              </a:lnSpc>
              <a:spcBef>
                <a:spcPts val="360"/>
              </a:spcBef>
              <a:spcAft>
                <a:spcPts val="0"/>
              </a:spcAft>
              <a:buClr>
                <a:srgbClr val="274E13"/>
              </a:buClr>
              <a:buSzPct val="100000"/>
              <a:buFont typeface="Times New Roman"/>
              <a:buChar char="➢"/>
            </a:pPr>
            <a:r>
              <a:rPr b="1" lang="en-GB" sz="5600">
                <a:latin typeface="Times New Roman"/>
                <a:ea typeface="Times New Roman"/>
                <a:cs typeface="Times New Roman"/>
                <a:sym typeface="Times New Roman"/>
              </a:rPr>
              <a:t>Numpy:</a:t>
            </a:r>
            <a:r>
              <a:rPr lang="en-GB" sz="5600">
                <a:latin typeface="Times New Roman"/>
                <a:ea typeface="Times New Roman"/>
                <a:cs typeface="Times New Roman"/>
                <a:sym typeface="Times New Roman"/>
              </a:rPr>
              <a:t> Numerical python </a:t>
            </a:r>
            <a:endParaRPr sz="5600">
              <a:latin typeface="Times New Roman"/>
              <a:ea typeface="Times New Roman"/>
              <a:cs typeface="Times New Roman"/>
              <a:sym typeface="Times New Roman"/>
            </a:endParaRPr>
          </a:p>
          <a:p>
            <a:pPr indent="-317500" lvl="1" marL="914400" rtl="0" algn="just">
              <a:lnSpc>
                <a:spcPct val="100000"/>
              </a:lnSpc>
              <a:spcBef>
                <a:spcPts val="0"/>
              </a:spcBef>
              <a:spcAft>
                <a:spcPts val="0"/>
              </a:spcAft>
              <a:buSzPct val="100000"/>
              <a:buFont typeface="Times New Roman"/>
              <a:buChar char="○"/>
            </a:pPr>
            <a:r>
              <a:rPr lang="en-GB" sz="5600">
                <a:latin typeface="Times New Roman"/>
                <a:ea typeface="Times New Roman"/>
                <a:cs typeface="Times New Roman"/>
                <a:sym typeface="Times New Roman"/>
              </a:rPr>
              <a:t>Numpy is used to work with arrays and used for mathematical functions</a:t>
            </a:r>
            <a:endParaRPr sz="5600">
              <a:latin typeface="Times New Roman"/>
              <a:ea typeface="Times New Roman"/>
              <a:cs typeface="Times New Roman"/>
              <a:sym typeface="Times New Roman"/>
            </a:endParaRPr>
          </a:p>
          <a:p>
            <a:pPr indent="0" lvl="0" marL="457200" rtl="0" algn="just">
              <a:lnSpc>
                <a:spcPct val="100000"/>
              </a:lnSpc>
              <a:spcBef>
                <a:spcPts val="360"/>
              </a:spcBef>
              <a:spcAft>
                <a:spcPts val="0"/>
              </a:spcAft>
              <a:buSzPct val="122142"/>
              <a:buNone/>
            </a:pPr>
            <a:r>
              <a:t/>
            </a:r>
            <a:endParaRPr sz="5600">
              <a:latin typeface="Times New Roman"/>
              <a:ea typeface="Times New Roman"/>
              <a:cs typeface="Times New Roman"/>
              <a:sym typeface="Times New Roman"/>
            </a:endParaRPr>
          </a:p>
          <a:p>
            <a:pPr indent="-317500" lvl="0" marL="457200" rtl="0" algn="just">
              <a:lnSpc>
                <a:spcPct val="100000"/>
              </a:lnSpc>
              <a:spcBef>
                <a:spcPts val="360"/>
              </a:spcBef>
              <a:spcAft>
                <a:spcPts val="0"/>
              </a:spcAft>
              <a:buClr>
                <a:srgbClr val="274E13"/>
              </a:buClr>
              <a:buSzPct val="100000"/>
              <a:buFont typeface="Times New Roman"/>
              <a:buChar char="➢"/>
            </a:pPr>
            <a:r>
              <a:rPr b="1" lang="en-GB" sz="5600">
                <a:latin typeface="Times New Roman"/>
                <a:ea typeface="Times New Roman"/>
                <a:cs typeface="Times New Roman"/>
                <a:sym typeface="Times New Roman"/>
              </a:rPr>
              <a:t>Cvzone:</a:t>
            </a:r>
            <a:r>
              <a:rPr lang="en-GB" sz="5600">
                <a:latin typeface="Times New Roman"/>
                <a:ea typeface="Times New Roman"/>
                <a:cs typeface="Times New Roman"/>
                <a:sym typeface="Times New Roman"/>
              </a:rPr>
              <a:t> </a:t>
            </a:r>
            <a:endParaRPr sz="5600">
              <a:latin typeface="Times New Roman"/>
              <a:ea typeface="Times New Roman"/>
              <a:cs typeface="Times New Roman"/>
              <a:sym typeface="Times New Roman"/>
            </a:endParaRPr>
          </a:p>
          <a:p>
            <a:pPr indent="-317500" lvl="1" marL="914400" rtl="0" algn="just">
              <a:lnSpc>
                <a:spcPct val="100000"/>
              </a:lnSpc>
              <a:spcBef>
                <a:spcPts val="0"/>
              </a:spcBef>
              <a:spcAft>
                <a:spcPts val="0"/>
              </a:spcAft>
              <a:buSzPct val="100000"/>
              <a:buFont typeface="Times New Roman"/>
              <a:buChar char="○"/>
            </a:pPr>
            <a:r>
              <a:rPr lang="en-GB" sz="5600">
                <a:latin typeface="Times New Roman"/>
                <a:ea typeface="Times New Roman"/>
                <a:cs typeface="Times New Roman"/>
                <a:sym typeface="Times New Roman"/>
              </a:rPr>
              <a:t>Python library that extends OpenCV's capabilities by providing useful utilities for drawing, text annotation, and interactive elements</a:t>
            </a:r>
            <a:r>
              <a:rPr lang="en-GB" sz="5600">
                <a:latin typeface="Times New Roman"/>
                <a:ea typeface="Times New Roman"/>
                <a:cs typeface="Times New Roman"/>
                <a:sym typeface="Times New Roman"/>
              </a:rPr>
              <a:t> </a:t>
            </a:r>
            <a:endParaRPr sz="5600">
              <a:latin typeface="Times New Roman"/>
              <a:ea typeface="Times New Roman"/>
              <a:cs typeface="Times New Roman"/>
              <a:sym typeface="Times New Roman"/>
            </a:endParaRPr>
          </a:p>
          <a:p>
            <a:pPr indent="0" lvl="0" marL="914400" rtl="0" algn="just">
              <a:lnSpc>
                <a:spcPct val="100000"/>
              </a:lnSpc>
              <a:spcBef>
                <a:spcPts val="0"/>
              </a:spcBef>
              <a:spcAft>
                <a:spcPts val="0"/>
              </a:spcAft>
              <a:buNone/>
            </a:pPr>
            <a:r>
              <a:t/>
            </a:r>
            <a:endParaRPr sz="5600">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ct val="100000"/>
              <a:buFont typeface="Times New Roman"/>
              <a:buChar char="➢"/>
            </a:pPr>
            <a:r>
              <a:rPr b="1" lang="en-GB" sz="5600">
                <a:latin typeface="Times New Roman"/>
                <a:ea typeface="Times New Roman"/>
                <a:cs typeface="Times New Roman"/>
                <a:sym typeface="Times New Roman"/>
              </a:rPr>
              <a:t>Pickle:</a:t>
            </a:r>
            <a:r>
              <a:rPr lang="en-GB" sz="5600">
                <a:latin typeface="Times New Roman"/>
                <a:ea typeface="Times New Roman"/>
                <a:cs typeface="Times New Roman"/>
                <a:sym typeface="Times New Roman"/>
              </a:rPr>
              <a:t> </a:t>
            </a:r>
            <a:endParaRPr sz="5600">
              <a:latin typeface="Times New Roman"/>
              <a:ea typeface="Times New Roman"/>
              <a:cs typeface="Times New Roman"/>
              <a:sym typeface="Times New Roman"/>
            </a:endParaRPr>
          </a:p>
          <a:p>
            <a:pPr indent="-317500" lvl="1" marL="914400" rtl="0" algn="just">
              <a:lnSpc>
                <a:spcPct val="100000"/>
              </a:lnSpc>
              <a:spcBef>
                <a:spcPts val="0"/>
              </a:spcBef>
              <a:spcAft>
                <a:spcPts val="0"/>
              </a:spcAft>
              <a:buSzPct val="100000"/>
              <a:buFont typeface="Times New Roman"/>
              <a:buChar char="○"/>
            </a:pPr>
            <a:r>
              <a:rPr lang="en-GB" sz="5600">
                <a:latin typeface="Times New Roman"/>
                <a:ea typeface="Times New Roman"/>
                <a:cs typeface="Times New Roman"/>
                <a:sym typeface="Times New Roman"/>
              </a:rPr>
              <a:t>T</a:t>
            </a:r>
            <a:r>
              <a:rPr lang="en-GB" sz="5600">
                <a:latin typeface="Times New Roman"/>
                <a:ea typeface="Times New Roman"/>
                <a:cs typeface="Times New Roman"/>
                <a:sym typeface="Times New Roman"/>
              </a:rPr>
              <a:t>o store and retrieve the list of parking space positions in a serialized format.</a:t>
            </a:r>
            <a:endParaRPr sz="5600">
              <a:latin typeface="Times New Roman"/>
              <a:ea typeface="Times New Roman"/>
              <a:cs typeface="Times New Roman"/>
              <a:sym typeface="Times New Roman"/>
            </a:endParaRPr>
          </a:p>
          <a:p>
            <a:pPr indent="0" lvl="0" marL="914400" rtl="0" algn="just">
              <a:lnSpc>
                <a:spcPct val="100000"/>
              </a:lnSpc>
              <a:spcBef>
                <a:spcPts val="0"/>
              </a:spcBef>
              <a:spcAft>
                <a:spcPts val="0"/>
              </a:spcAft>
              <a:buNone/>
            </a:pPr>
            <a:r>
              <a:t/>
            </a:r>
            <a:endParaRPr sz="56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56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5600">
              <a:latin typeface="Times New Roman"/>
              <a:ea typeface="Times New Roman"/>
              <a:cs typeface="Times New Roman"/>
              <a:sym typeface="Times New Roman"/>
            </a:endParaRPr>
          </a:p>
          <a:p>
            <a:pPr indent="0" lvl="0" marL="914400" rtl="0" algn="just">
              <a:lnSpc>
                <a:spcPct val="100000"/>
              </a:lnSpc>
              <a:spcBef>
                <a:spcPts val="0"/>
              </a:spcBef>
              <a:spcAft>
                <a:spcPts val="0"/>
              </a:spcAft>
              <a:buNone/>
            </a:pPr>
            <a:r>
              <a:t/>
            </a:r>
            <a:endParaRPr sz="5600">
              <a:latin typeface="Times New Roman"/>
              <a:ea typeface="Times New Roman"/>
              <a:cs typeface="Times New Roman"/>
              <a:sym typeface="Times New Roman"/>
            </a:endParaRPr>
          </a:p>
          <a:p>
            <a:pPr indent="0" lvl="0" marL="0" rtl="0" algn="just">
              <a:lnSpc>
                <a:spcPct val="100000"/>
              </a:lnSpc>
              <a:spcBef>
                <a:spcPts val="360"/>
              </a:spcBef>
              <a:spcAft>
                <a:spcPts val="0"/>
              </a:spcAft>
              <a:buSzPct val="195428"/>
              <a:buNone/>
            </a:pPr>
            <a:r>
              <a:t/>
            </a:r>
            <a:endParaRPr sz="3500">
              <a:latin typeface="Times New Roman"/>
              <a:ea typeface="Times New Roman"/>
              <a:cs typeface="Times New Roman"/>
              <a:sym typeface="Times New Roman"/>
            </a:endParaRPr>
          </a:p>
          <a:p>
            <a:pPr indent="0" lvl="0" marL="0" rtl="0" algn="just">
              <a:lnSpc>
                <a:spcPct val="100000"/>
              </a:lnSpc>
              <a:spcBef>
                <a:spcPts val="360"/>
              </a:spcBef>
              <a:spcAft>
                <a:spcPts val="0"/>
              </a:spcAft>
              <a:buSzPct val="354404"/>
              <a:buNone/>
            </a:pPr>
            <a:r>
              <a:t/>
            </a:r>
            <a:endParaRPr sz="1929">
              <a:latin typeface="Times New Roman"/>
              <a:ea typeface="Times New Roman"/>
              <a:cs typeface="Times New Roman"/>
              <a:sym typeface="Times New Roman"/>
            </a:endParaRPr>
          </a:p>
          <a:p>
            <a:pPr indent="0" lvl="0" marL="0" rtl="0" algn="just">
              <a:lnSpc>
                <a:spcPct val="100000"/>
              </a:lnSpc>
              <a:spcBef>
                <a:spcPts val="360"/>
              </a:spcBef>
              <a:spcAft>
                <a:spcPts val="0"/>
              </a:spcAft>
              <a:buSzPts val="1710"/>
              <a:buNone/>
            </a:pPr>
            <a:r>
              <a:t/>
            </a:r>
            <a:endParaRPr sz="1600">
              <a:latin typeface="Times New Roman"/>
              <a:ea typeface="Times New Roman"/>
              <a:cs typeface="Times New Roman"/>
              <a:sym typeface="Times New Roman"/>
            </a:endParaRPr>
          </a:p>
          <a:p>
            <a:pPr indent="0" lvl="0" marL="0" rtl="0" algn="just">
              <a:lnSpc>
                <a:spcPct val="100000"/>
              </a:lnSpc>
              <a:spcBef>
                <a:spcPts val="360"/>
              </a:spcBef>
              <a:spcAft>
                <a:spcPts val="0"/>
              </a:spcAft>
              <a:buSzPts val="1710"/>
              <a:buNone/>
            </a:pPr>
            <a:r>
              <a:t/>
            </a:r>
            <a:endParaRPr sz="1400">
              <a:latin typeface="Times New Roman"/>
              <a:ea typeface="Times New Roman"/>
              <a:cs typeface="Times New Roman"/>
              <a:sym typeface="Times New Roman"/>
            </a:endParaRPr>
          </a:p>
          <a:p>
            <a:pPr indent="0" lvl="0" marL="0" rtl="0" algn="just">
              <a:lnSpc>
                <a:spcPct val="100000"/>
              </a:lnSpc>
              <a:spcBef>
                <a:spcPts val="360"/>
              </a:spcBef>
              <a:spcAft>
                <a:spcPts val="0"/>
              </a:spcAft>
              <a:buSzPts val="1710"/>
              <a:buNone/>
            </a:pP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just">
              <a:lnSpc>
                <a:spcPct val="100000"/>
              </a:lnSpc>
              <a:spcBef>
                <a:spcPts val="360"/>
              </a:spcBef>
              <a:spcAft>
                <a:spcPts val="0"/>
              </a:spcAft>
              <a:buSzPts val="1710"/>
              <a:buNone/>
            </a:pPr>
            <a:r>
              <a:t/>
            </a:r>
            <a:endParaRPr sz="1400">
              <a:latin typeface="Times New Roman"/>
              <a:ea typeface="Times New Roman"/>
              <a:cs typeface="Times New Roman"/>
              <a:sym typeface="Times New Roman"/>
            </a:endParaRPr>
          </a:p>
          <a:p>
            <a:pPr indent="0" lvl="0" marL="0" rtl="0" algn="just">
              <a:lnSpc>
                <a:spcPct val="100000"/>
              </a:lnSpc>
              <a:spcBef>
                <a:spcPts val="360"/>
              </a:spcBef>
              <a:spcAft>
                <a:spcPts val="0"/>
              </a:spcAft>
              <a:buSzPts val="1710"/>
              <a:buNone/>
            </a:pPr>
            <a:r>
              <a:t/>
            </a:r>
            <a:endParaRPr sz="1400">
              <a:latin typeface="Times New Roman"/>
              <a:ea typeface="Times New Roman"/>
              <a:cs typeface="Times New Roman"/>
              <a:sym typeface="Times New Roman"/>
            </a:endParaRPr>
          </a:p>
          <a:p>
            <a:pPr indent="0" lvl="0" marL="0" rtl="0" algn="l">
              <a:lnSpc>
                <a:spcPct val="100000"/>
              </a:lnSpc>
              <a:spcBef>
                <a:spcPts val="360"/>
              </a:spcBef>
              <a:spcAft>
                <a:spcPts val="0"/>
              </a:spcAft>
              <a:buSzPts val="1710"/>
              <a:buNone/>
            </a:pPr>
            <a:r>
              <a:t/>
            </a:r>
            <a:endParaRPr sz="14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txBox="1"/>
          <p:nvPr>
            <p:ph type="title"/>
          </p:nvPr>
        </p:nvSpPr>
        <p:spPr>
          <a:xfrm>
            <a:off x="457200" y="528066"/>
            <a:ext cx="8229600" cy="8574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SzPts val="1800"/>
              <a:buNone/>
            </a:pPr>
            <a:r>
              <a:rPr lang="en-GB" sz="3000">
                <a:solidFill>
                  <a:schemeClr val="dk1"/>
                </a:solidFill>
                <a:latin typeface="Times New Roman"/>
                <a:ea typeface="Times New Roman"/>
                <a:cs typeface="Times New Roman"/>
                <a:sym typeface="Times New Roman"/>
              </a:rPr>
              <a:t>System Hardware</a:t>
            </a:r>
            <a:endParaRPr sz="3000">
              <a:solidFill>
                <a:schemeClr val="dk1"/>
              </a:solidFill>
              <a:latin typeface="Times New Roman"/>
              <a:ea typeface="Times New Roman"/>
              <a:cs typeface="Times New Roman"/>
              <a:sym typeface="Times New Roman"/>
            </a:endParaRPr>
          </a:p>
        </p:txBody>
      </p:sp>
      <p:sp>
        <p:nvSpPr>
          <p:cNvPr id="219" name="Google Shape;219;p23"/>
          <p:cNvSpPr txBox="1"/>
          <p:nvPr>
            <p:ph idx="1" type="body"/>
          </p:nvPr>
        </p:nvSpPr>
        <p:spPr>
          <a:xfrm>
            <a:off x="457200" y="1451610"/>
            <a:ext cx="8229600" cy="3291900"/>
          </a:xfrm>
          <a:prstGeom prst="rect">
            <a:avLst/>
          </a:prstGeom>
          <a:noFill/>
          <a:ln>
            <a:noFill/>
          </a:ln>
        </p:spPr>
        <p:txBody>
          <a:bodyPr anchorCtr="0" anchor="t" bIns="45700" lIns="91425" spcFirstLastPara="1" rIns="91425" wrap="square" tIns="45700">
            <a:normAutofit/>
          </a:bodyPr>
          <a:lstStyle/>
          <a:p>
            <a:pPr indent="0" lvl="0" marL="457200" rtl="0" algn="just">
              <a:lnSpc>
                <a:spcPct val="100000"/>
              </a:lnSpc>
              <a:spcBef>
                <a:spcPts val="360"/>
              </a:spcBef>
              <a:spcAft>
                <a:spcPts val="0"/>
              </a:spcAft>
              <a:buSzPts val="1710"/>
              <a:buNone/>
            </a:pPr>
            <a:r>
              <a:t/>
            </a:r>
            <a:endParaRPr sz="1400">
              <a:latin typeface="Times New Roman"/>
              <a:ea typeface="Times New Roman"/>
              <a:cs typeface="Times New Roman"/>
              <a:sym typeface="Times New Roman"/>
            </a:endParaRPr>
          </a:p>
          <a:p>
            <a:pPr indent="-317500" lvl="0" marL="457200" rtl="0" algn="just">
              <a:lnSpc>
                <a:spcPct val="100000"/>
              </a:lnSpc>
              <a:spcBef>
                <a:spcPts val="360"/>
              </a:spcBef>
              <a:spcAft>
                <a:spcPts val="0"/>
              </a:spcAft>
              <a:buClr>
                <a:schemeClr val="dk1"/>
              </a:buClr>
              <a:buSzPts val="1400"/>
              <a:buFont typeface="Times New Roman"/>
              <a:buChar char="➢"/>
            </a:pPr>
            <a:r>
              <a:rPr b="1" lang="en-GB" sz="1400">
                <a:latin typeface="Times New Roman"/>
                <a:ea typeface="Times New Roman"/>
                <a:cs typeface="Times New Roman"/>
                <a:sym typeface="Times New Roman"/>
              </a:rPr>
              <a:t>Processor: </a:t>
            </a:r>
            <a:r>
              <a:rPr lang="en-GB" sz="1400">
                <a:latin typeface="Times New Roman"/>
                <a:ea typeface="Times New Roman"/>
                <a:cs typeface="Times New Roman"/>
                <a:sym typeface="Times New Roman"/>
              </a:rPr>
              <a:t>Intel core i5</a:t>
            </a:r>
            <a:endParaRPr sz="1400">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Font typeface="Times New Roman"/>
              <a:buChar char="➢"/>
            </a:pPr>
            <a:r>
              <a:rPr b="1" lang="en-GB" sz="1400">
                <a:latin typeface="Times New Roman"/>
                <a:ea typeface="Times New Roman"/>
                <a:cs typeface="Times New Roman"/>
                <a:sym typeface="Times New Roman"/>
              </a:rPr>
              <a:t>Memory(RAM): </a:t>
            </a:r>
            <a:r>
              <a:rPr lang="en-GB" sz="1400">
                <a:latin typeface="Times New Roman"/>
                <a:ea typeface="Times New Roman"/>
                <a:cs typeface="Times New Roman"/>
                <a:sym typeface="Times New Roman"/>
              </a:rPr>
              <a:t>4GB</a:t>
            </a:r>
            <a:endParaRPr sz="1400">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Font typeface="Times New Roman"/>
              <a:buChar char="➢"/>
            </a:pPr>
            <a:r>
              <a:rPr b="1" lang="en-GB" sz="1400">
                <a:latin typeface="Times New Roman"/>
                <a:ea typeface="Times New Roman"/>
                <a:cs typeface="Times New Roman"/>
                <a:sym typeface="Times New Roman"/>
              </a:rPr>
              <a:t>Disk: </a:t>
            </a:r>
            <a:r>
              <a:rPr lang="en-GB" sz="1400">
                <a:latin typeface="Times New Roman"/>
                <a:ea typeface="Times New Roman"/>
                <a:cs typeface="Times New Roman"/>
                <a:sym typeface="Times New Roman"/>
              </a:rPr>
              <a:t>320(approx.)</a:t>
            </a:r>
            <a:endParaRPr sz="14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457200" y="528066"/>
            <a:ext cx="8229600" cy="8574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360"/>
              </a:spcBef>
              <a:spcAft>
                <a:spcPts val="0"/>
              </a:spcAft>
              <a:buSzPts val="1800"/>
              <a:buNone/>
            </a:pPr>
            <a:r>
              <a:rPr lang="en-GB" sz="3000">
                <a:solidFill>
                  <a:schemeClr val="dk1"/>
                </a:solidFill>
                <a:latin typeface="Times New Roman"/>
                <a:ea typeface="Times New Roman"/>
                <a:cs typeface="Times New Roman"/>
                <a:sym typeface="Times New Roman"/>
              </a:rPr>
              <a:t>Results screenshots</a:t>
            </a:r>
            <a:endParaRPr sz="6300"/>
          </a:p>
        </p:txBody>
      </p:sp>
      <p:sp>
        <p:nvSpPr>
          <p:cNvPr id="225" name="Google Shape;225;p24"/>
          <p:cNvSpPr txBox="1"/>
          <p:nvPr>
            <p:ph idx="1" type="body"/>
          </p:nvPr>
        </p:nvSpPr>
        <p:spPr>
          <a:xfrm>
            <a:off x="457200" y="1451610"/>
            <a:ext cx="8229600" cy="3291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710"/>
              <a:buNone/>
            </a:pPr>
            <a:r>
              <a:rPr lang="en-GB"/>
              <a:t>   </a:t>
            </a:r>
            <a:endParaRPr/>
          </a:p>
        </p:txBody>
      </p:sp>
      <p:pic>
        <p:nvPicPr>
          <p:cNvPr id="226" name="Google Shape;226;p24"/>
          <p:cNvPicPr preferRelativeResize="0"/>
          <p:nvPr/>
        </p:nvPicPr>
        <p:blipFill rotWithShape="1">
          <a:blip r:embed="rId3">
            <a:alphaModFix/>
          </a:blip>
          <a:srcRect b="-20888" l="-9590" r="-10891" t="-7184"/>
          <a:stretch/>
        </p:blipFill>
        <p:spPr>
          <a:xfrm>
            <a:off x="61525" y="1428300"/>
            <a:ext cx="8969451" cy="3933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457200" y="293791"/>
            <a:ext cx="8229600" cy="857400"/>
          </a:xfrm>
          <a:prstGeom prst="rect">
            <a:avLst/>
          </a:prstGeom>
          <a:noFill/>
          <a:ln>
            <a:noFill/>
          </a:ln>
        </p:spPr>
        <p:txBody>
          <a:bodyPr anchorCtr="0" anchor="b" bIns="0" lIns="0" spcFirstLastPara="1" rIns="0" wrap="square" tIns="45700">
            <a:normAutofit/>
          </a:bodyPr>
          <a:lstStyle/>
          <a:p>
            <a:pPr indent="0" lvl="0" marL="0" rtl="0" algn="just">
              <a:lnSpc>
                <a:spcPct val="100000"/>
              </a:lnSpc>
              <a:spcBef>
                <a:spcPts val="360"/>
              </a:spcBef>
              <a:spcAft>
                <a:spcPts val="0"/>
              </a:spcAft>
              <a:buSzPts val="1800"/>
              <a:buNone/>
            </a:pPr>
            <a:r>
              <a:rPr lang="en-GB" sz="3000">
                <a:solidFill>
                  <a:schemeClr val="dk1"/>
                </a:solidFill>
                <a:latin typeface="Times New Roman"/>
                <a:ea typeface="Times New Roman"/>
                <a:cs typeface="Times New Roman"/>
                <a:sym typeface="Times New Roman"/>
              </a:rPr>
              <a:t>Results comparison with other approaches</a:t>
            </a:r>
            <a:endParaRPr sz="6300"/>
          </a:p>
        </p:txBody>
      </p:sp>
      <p:sp>
        <p:nvSpPr>
          <p:cNvPr id="232" name="Google Shape;232;p26"/>
          <p:cNvSpPr txBox="1"/>
          <p:nvPr>
            <p:ph idx="1" type="body"/>
          </p:nvPr>
        </p:nvSpPr>
        <p:spPr>
          <a:xfrm>
            <a:off x="457200" y="1151210"/>
            <a:ext cx="8229600" cy="32919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00000"/>
              </a:lnSpc>
              <a:spcBef>
                <a:spcPts val="360"/>
              </a:spcBef>
              <a:spcAft>
                <a:spcPts val="0"/>
              </a:spcAft>
              <a:buSzPts val="2443"/>
              <a:buNone/>
            </a:pPr>
            <a:r>
              <a:t/>
            </a:r>
            <a:endParaRPr b="1" sz="1400"/>
          </a:p>
          <a:p>
            <a:pPr indent="0" lvl="0" marL="0" rtl="0" algn="just">
              <a:lnSpc>
                <a:spcPct val="100000"/>
              </a:lnSpc>
              <a:spcBef>
                <a:spcPts val="360"/>
              </a:spcBef>
              <a:spcAft>
                <a:spcPts val="0"/>
              </a:spcAft>
              <a:buSzPts val="2443"/>
              <a:buNone/>
            </a:pPr>
            <a:r>
              <a:t/>
            </a:r>
            <a:endParaRPr b="1" sz="2000">
              <a:highlight>
                <a:schemeClr val="dk1"/>
              </a:highlight>
              <a:latin typeface="Times New Roman"/>
              <a:ea typeface="Times New Roman"/>
              <a:cs typeface="Times New Roman"/>
              <a:sym typeface="Times New Roman"/>
            </a:endParaRPr>
          </a:p>
          <a:p>
            <a:pPr indent="-317500" lvl="0" marL="457200" rtl="0" algn="just">
              <a:lnSpc>
                <a:spcPct val="100000"/>
              </a:lnSpc>
              <a:spcBef>
                <a:spcPts val="360"/>
              </a:spcBef>
              <a:spcAft>
                <a:spcPts val="0"/>
              </a:spcAft>
              <a:buClr>
                <a:srgbClr val="1C4587"/>
              </a:buClr>
              <a:buSzPts val="1400"/>
              <a:buFont typeface="Times New Roman"/>
              <a:buChar char="➢"/>
            </a:pPr>
            <a:r>
              <a:rPr b="1" lang="en-GB" sz="1400">
                <a:solidFill>
                  <a:srgbClr val="1C4587"/>
                </a:solidFill>
                <a:latin typeface="Times New Roman"/>
                <a:ea typeface="Times New Roman"/>
                <a:cs typeface="Times New Roman"/>
                <a:sym typeface="Times New Roman"/>
              </a:rPr>
              <a:t>Traditional Sensor-based Systems:</a:t>
            </a:r>
            <a:r>
              <a:rPr lang="en-GB" sz="1400">
                <a:highlight>
                  <a:srgbClr val="F3F3F3"/>
                </a:highlight>
                <a:latin typeface="Times New Roman"/>
                <a:ea typeface="Times New Roman"/>
                <a:cs typeface="Times New Roman"/>
                <a:sym typeface="Times New Roman"/>
              </a:rPr>
              <a:t>Conventional systems relying on ultrasonic or magnetic sensors may be prone to interference and environmental factors, leading to inaccuracies. The proposed visual-based approach offers better accuracy</a:t>
            </a:r>
            <a:r>
              <a:rPr lang="en-GB" sz="1400">
                <a:highlight>
                  <a:srgbClr val="F3F3F3"/>
                </a:highlight>
                <a:latin typeface="Times New Roman"/>
                <a:ea typeface="Times New Roman"/>
                <a:cs typeface="Times New Roman"/>
                <a:sym typeface="Times New Roman"/>
              </a:rPr>
              <a:t> </a:t>
            </a:r>
            <a:endParaRPr sz="1400">
              <a:highlight>
                <a:srgbClr val="F3F3F3"/>
              </a:highlight>
              <a:latin typeface="Times New Roman"/>
              <a:ea typeface="Times New Roman"/>
              <a:cs typeface="Times New Roman"/>
              <a:sym typeface="Times New Roman"/>
            </a:endParaRPr>
          </a:p>
          <a:p>
            <a:pPr indent="0" lvl="0" marL="457200" rtl="0" algn="just">
              <a:lnSpc>
                <a:spcPct val="100000"/>
              </a:lnSpc>
              <a:spcBef>
                <a:spcPts val="360"/>
              </a:spcBef>
              <a:spcAft>
                <a:spcPts val="0"/>
              </a:spcAft>
              <a:buNone/>
            </a:pPr>
            <a:r>
              <a:t/>
            </a:r>
            <a:endParaRPr sz="1400">
              <a:highlight>
                <a:srgbClr val="F3F3F3"/>
              </a:highlight>
              <a:latin typeface="Times New Roman"/>
              <a:ea typeface="Times New Roman"/>
              <a:cs typeface="Times New Roman"/>
              <a:sym typeface="Times New Roman"/>
            </a:endParaRPr>
          </a:p>
          <a:p>
            <a:pPr indent="-336550" lvl="0" marL="457200" rtl="0" algn="just">
              <a:lnSpc>
                <a:spcPct val="100000"/>
              </a:lnSpc>
              <a:spcBef>
                <a:spcPts val="360"/>
              </a:spcBef>
              <a:spcAft>
                <a:spcPts val="0"/>
              </a:spcAft>
              <a:buClr>
                <a:srgbClr val="1C4587"/>
              </a:buClr>
              <a:buSzPts val="1700"/>
              <a:buFont typeface="Times New Roman"/>
              <a:buChar char="➢"/>
            </a:pPr>
            <a:r>
              <a:rPr b="1" lang="en-GB" sz="1400">
                <a:solidFill>
                  <a:srgbClr val="1C4587"/>
                </a:solidFill>
                <a:highlight>
                  <a:srgbClr val="F3F3F3"/>
                </a:highlight>
                <a:latin typeface="Times New Roman"/>
                <a:ea typeface="Times New Roman"/>
                <a:cs typeface="Times New Roman"/>
                <a:sym typeface="Times New Roman"/>
              </a:rPr>
              <a:t>Deep Learning Methods:</a:t>
            </a:r>
            <a:r>
              <a:rPr lang="en-GB" sz="1400">
                <a:solidFill>
                  <a:srgbClr val="1C4587"/>
                </a:solidFill>
                <a:highlight>
                  <a:srgbClr val="F3F3F3"/>
                </a:highlight>
                <a:latin typeface="Times New Roman"/>
                <a:ea typeface="Times New Roman"/>
                <a:cs typeface="Times New Roman"/>
                <a:sym typeface="Times New Roman"/>
              </a:rPr>
              <a:t> </a:t>
            </a:r>
            <a:r>
              <a:rPr lang="en-GB" sz="1400">
                <a:latin typeface="Times New Roman"/>
                <a:ea typeface="Times New Roman"/>
                <a:cs typeface="Times New Roman"/>
                <a:sym typeface="Times New Roman"/>
              </a:rPr>
              <a:t>Deep learning techniques, such as convolutional neural networks (CNNs), can achieve high accuracy but might require extensive training data and computational resources. The proposed methodology offers real-time performance without necessitating a massive training dataset.</a:t>
            </a:r>
            <a:endParaRPr sz="1700">
              <a:highlight>
                <a:srgbClr val="F3F3F3"/>
              </a:highlight>
              <a:latin typeface="Times New Roman"/>
              <a:ea typeface="Times New Roman"/>
              <a:cs typeface="Times New Roman"/>
              <a:sym typeface="Times New Roman"/>
            </a:endParaRPr>
          </a:p>
          <a:p>
            <a:pPr indent="0" lvl="0" marL="0" rtl="0" algn="just">
              <a:lnSpc>
                <a:spcPct val="100000"/>
              </a:lnSpc>
              <a:spcBef>
                <a:spcPts val="360"/>
              </a:spcBef>
              <a:spcAft>
                <a:spcPts val="0"/>
              </a:spcAft>
              <a:buSzPts val="2443"/>
              <a:buNone/>
            </a:pPr>
            <a:r>
              <a:t/>
            </a:r>
            <a:endParaRPr sz="2000">
              <a:highlight>
                <a:srgbClr val="F3F3F3"/>
              </a:highlight>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2000">
              <a:highlight>
                <a:srgbClr val="F3F3F3"/>
              </a:highlight>
              <a:latin typeface="Times New Roman"/>
              <a:ea typeface="Times New Roman"/>
              <a:cs typeface="Times New Roman"/>
              <a:sym typeface="Times New Roman"/>
            </a:endParaRPr>
          </a:p>
          <a:p>
            <a:pPr indent="0" lvl="0" marL="0" rtl="0" algn="just">
              <a:lnSpc>
                <a:spcPct val="100000"/>
              </a:lnSpc>
              <a:spcBef>
                <a:spcPts val="360"/>
              </a:spcBef>
              <a:spcAft>
                <a:spcPts val="0"/>
              </a:spcAft>
              <a:buSzPts val="2443"/>
              <a:buNone/>
            </a:pPr>
            <a:r>
              <a:t/>
            </a:r>
            <a:endParaRPr sz="1200">
              <a:highlight>
                <a:schemeClr val="lt2"/>
              </a:highlight>
              <a:latin typeface="Roboto"/>
              <a:ea typeface="Roboto"/>
              <a:cs typeface="Roboto"/>
              <a:sym typeface="Roboto"/>
            </a:endParaRPr>
          </a:p>
          <a:p>
            <a:pPr indent="0" lvl="0" marL="0" rtl="0" algn="just">
              <a:lnSpc>
                <a:spcPct val="100000"/>
              </a:lnSpc>
              <a:spcBef>
                <a:spcPts val="360"/>
              </a:spcBef>
              <a:spcAft>
                <a:spcPts val="0"/>
              </a:spcAft>
              <a:buSzPts val="2443"/>
              <a:buNone/>
            </a:pPr>
            <a:r>
              <a:t/>
            </a:r>
            <a:endParaRPr b="1" sz="1400">
              <a:highlight>
                <a:schemeClr val="lt2"/>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457200" y="528066"/>
            <a:ext cx="8229600" cy="8574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SzPts val="1800"/>
              <a:buNone/>
            </a:pPr>
            <a:r>
              <a:rPr lang="en-GB" sz="3000">
                <a:solidFill>
                  <a:schemeClr val="dk1"/>
                </a:solidFill>
                <a:latin typeface="Times New Roman"/>
                <a:ea typeface="Times New Roman"/>
                <a:cs typeface="Times New Roman"/>
                <a:sym typeface="Times New Roman"/>
              </a:rPr>
              <a:t>Conclusion</a:t>
            </a:r>
            <a:endParaRPr sz="3000">
              <a:solidFill>
                <a:schemeClr val="dk1"/>
              </a:solidFill>
              <a:latin typeface="Times New Roman"/>
              <a:ea typeface="Times New Roman"/>
              <a:cs typeface="Times New Roman"/>
              <a:sym typeface="Times New Roman"/>
            </a:endParaRPr>
          </a:p>
        </p:txBody>
      </p:sp>
      <p:sp>
        <p:nvSpPr>
          <p:cNvPr id="238" name="Google Shape;238;p28"/>
          <p:cNvSpPr txBox="1"/>
          <p:nvPr>
            <p:ph idx="1" type="body"/>
          </p:nvPr>
        </p:nvSpPr>
        <p:spPr>
          <a:xfrm>
            <a:off x="457200" y="1451610"/>
            <a:ext cx="8229600" cy="3291900"/>
          </a:xfrm>
          <a:prstGeom prst="rect">
            <a:avLst/>
          </a:prstGeom>
          <a:noFill/>
          <a:ln>
            <a:noFill/>
          </a:ln>
        </p:spPr>
        <p:txBody>
          <a:bodyPr anchorCtr="0" anchor="t" bIns="45700" lIns="91425" spcFirstLastPara="1" rIns="91425" wrap="square" tIns="45700">
            <a:normAutofit/>
          </a:bodyPr>
          <a:lstStyle/>
          <a:p>
            <a:pPr indent="457200" lvl="0" marL="0" rtl="0" algn="just">
              <a:lnSpc>
                <a:spcPct val="80000"/>
              </a:lnSpc>
              <a:spcBef>
                <a:spcPts val="360"/>
              </a:spcBef>
              <a:spcAft>
                <a:spcPts val="0"/>
              </a:spcAft>
              <a:buSzPts val="852"/>
              <a:buNone/>
            </a:pPr>
            <a:r>
              <a:rPr lang="en-GB" sz="1500">
                <a:latin typeface="Times New Roman"/>
                <a:ea typeface="Times New Roman"/>
                <a:cs typeface="Times New Roman"/>
                <a:sym typeface="Times New Roman"/>
              </a:rPr>
              <a:t>Automated parking analysis using OpenCV is an efficient and accurate method for detecting the occupancy status of parking spots in a parking lot.The proposed methodology involves segmenting the parking lot into rectangular blocks,acquiring live footage from a top-down view camera,and applying image processing techniques to count the number of foreground and background pixels to determine the occupancy status of each parking spot.The use of a threshold value to differentiate between foreground and background pixels mitigates the influence of environmental factors,resulting in an accurate detection algorithm.The developed app provides real-time updates of the occupancy status of each parking spot,enabling users to find available parking spots quickly and easily.</a:t>
            </a:r>
            <a:endParaRPr sz="15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42" name="Shape 242"/>
        <p:cNvGrpSpPr/>
        <p:nvPr/>
      </p:nvGrpSpPr>
      <p:grpSpPr>
        <a:xfrm>
          <a:off x="0" y="0"/>
          <a:ext cx="0" cy="0"/>
          <a:chOff x="0" y="0"/>
          <a:chExt cx="0" cy="0"/>
        </a:xfrm>
      </p:grpSpPr>
      <p:sp>
        <p:nvSpPr>
          <p:cNvPr id="243" name="Google Shape;243;p29"/>
          <p:cNvSpPr txBox="1"/>
          <p:nvPr>
            <p:ph type="title"/>
          </p:nvPr>
        </p:nvSpPr>
        <p:spPr>
          <a:xfrm>
            <a:off x="457200" y="528066"/>
            <a:ext cx="8229600" cy="8574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SzPts val="1800"/>
              <a:buNone/>
            </a:pPr>
            <a:r>
              <a:rPr lang="en-GB" sz="3100">
                <a:solidFill>
                  <a:schemeClr val="dk1"/>
                </a:solidFill>
                <a:latin typeface="Times New Roman"/>
                <a:ea typeface="Times New Roman"/>
                <a:cs typeface="Times New Roman"/>
                <a:sym typeface="Times New Roman"/>
              </a:rPr>
              <a:t>References</a:t>
            </a:r>
            <a:endParaRPr sz="3100">
              <a:solidFill>
                <a:schemeClr val="dk1"/>
              </a:solidFill>
              <a:latin typeface="Times New Roman"/>
              <a:ea typeface="Times New Roman"/>
              <a:cs typeface="Times New Roman"/>
              <a:sym typeface="Times New Roman"/>
            </a:endParaRPr>
          </a:p>
        </p:txBody>
      </p:sp>
      <p:sp>
        <p:nvSpPr>
          <p:cNvPr id="244" name="Google Shape;244;p29"/>
          <p:cNvSpPr txBox="1"/>
          <p:nvPr>
            <p:ph idx="1" type="body"/>
          </p:nvPr>
        </p:nvSpPr>
        <p:spPr>
          <a:xfrm>
            <a:off x="406275" y="1431235"/>
            <a:ext cx="8229600" cy="3291900"/>
          </a:xfrm>
          <a:prstGeom prst="rect">
            <a:avLst/>
          </a:prstGeom>
          <a:noFill/>
          <a:ln>
            <a:noFill/>
          </a:ln>
        </p:spPr>
        <p:txBody>
          <a:bodyPr anchorCtr="0" anchor="t" bIns="45700" lIns="91425" spcFirstLastPara="1" rIns="91425" wrap="square" tIns="45700">
            <a:normAutofit/>
          </a:bodyPr>
          <a:lstStyle/>
          <a:p>
            <a:pPr indent="0" lvl="0" marL="457200" rtl="0" algn="just">
              <a:lnSpc>
                <a:spcPct val="100000"/>
              </a:lnSpc>
              <a:spcBef>
                <a:spcPts val="360"/>
              </a:spcBef>
              <a:spcAft>
                <a:spcPts val="0"/>
              </a:spcAft>
              <a:buSzPts val="1710"/>
              <a:buNone/>
            </a:pPr>
            <a:r>
              <a:t/>
            </a:r>
            <a:endParaRPr sz="1400">
              <a:latin typeface="Times New Roman"/>
              <a:ea typeface="Times New Roman"/>
              <a:cs typeface="Times New Roman"/>
              <a:sym typeface="Times New Roman"/>
            </a:endParaRPr>
          </a:p>
          <a:p>
            <a:pPr indent="-317500" lvl="0" marL="457200" rtl="0" algn="just">
              <a:lnSpc>
                <a:spcPct val="100000"/>
              </a:lnSpc>
              <a:spcBef>
                <a:spcPts val="360"/>
              </a:spcBef>
              <a:spcAft>
                <a:spcPts val="0"/>
              </a:spcAft>
              <a:buClr>
                <a:schemeClr val="dk1"/>
              </a:buClr>
              <a:buSzPts val="1400"/>
              <a:buFont typeface="Times New Roman"/>
              <a:buChar char="➢"/>
            </a:pPr>
            <a:r>
              <a:rPr lang="en-GB" sz="1400">
                <a:latin typeface="Times New Roman"/>
                <a:ea typeface="Times New Roman"/>
                <a:cs typeface="Times New Roman"/>
                <a:sym typeface="Times New Roman"/>
              </a:rPr>
              <a:t>Automated Parking Detection System</a:t>
            </a:r>
            <a:r>
              <a:rPr lang="en-GB" sz="1400">
                <a:latin typeface="Times New Roman"/>
                <a:ea typeface="Times New Roman"/>
                <a:cs typeface="Times New Roman"/>
                <a:sym typeface="Times New Roman"/>
              </a:rPr>
              <a:t>(</a:t>
            </a:r>
            <a:r>
              <a:rPr lang="en-GB" sz="1400" u="sng">
                <a:solidFill>
                  <a:schemeClr val="hlink"/>
                </a:solidFill>
                <a:latin typeface="Times New Roman"/>
                <a:ea typeface="Times New Roman"/>
                <a:cs typeface="Times New Roman"/>
                <a:sym typeface="Times New Roman"/>
                <a:hlinkClick r:id="rId3"/>
              </a:rPr>
              <a:t>https://ijirt.org/master/publishedpaper/IJIRT159290_PAPER.pdf</a:t>
            </a:r>
            <a:r>
              <a:rPr lang="en-GB"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indent="0" lvl="0" marL="457200" rtl="0" algn="just">
              <a:lnSpc>
                <a:spcPct val="100000"/>
              </a:lnSpc>
              <a:spcBef>
                <a:spcPts val="360"/>
              </a:spcBef>
              <a:spcAft>
                <a:spcPts val="0"/>
              </a:spcAft>
              <a:buNone/>
            </a:pPr>
            <a:r>
              <a:t/>
            </a:r>
            <a:endParaRPr sz="1400">
              <a:latin typeface="Times New Roman"/>
              <a:ea typeface="Times New Roman"/>
              <a:cs typeface="Times New Roman"/>
              <a:sym typeface="Times New Roman"/>
            </a:endParaRPr>
          </a:p>
          <a:p>
            <a:pPr indent="-323850" lvl="0" marL="457200" rtl="0" algn="just">
              <a:lnSpc>
                <a:spcPct val="82916"/>
              </a:lnSpc>
              <a:spcBef>
                <a:spcPts val="0"/>
              </a:spcBef>
              <a:spcAft>
                <a:spcPts val="0"/>
              </a:spcAft>
              <a:buClr>
                <a:schemeClr val="dk1"/>
              </a:buClr>
              <a:buSzPts val="1500"/>
              <a:buFont typeface="Times New Roman"/>
              <a:buChar char="➢"/>
            </a:pPr>
            <a:r>
              <a:rPr lang="en-GB" sz="1400">
                <a:latin typeface="Times New Roman"/>
                <a:ea typeface="Times New Roman"/>
                <a:cs typeface="Times New Roman"/>
                <a:sym typeface="Times New Roman"/>
              </a:rPr>
              <a:t>Car Parking Space Detection  using opencv(</a:t>
            </a:r>
            <a:r>
              <a:rPr lang="en-GB" sz="1400" u="sng">
                <a:solidFill>
                  <a:schemeClr val="hlink"/>
                </a:solidFill>
                <a:latin typeface="Times New Roman"/>
                <a:ea typeface="Times New Roman"/>
                <a:cs typeface="Times New Roman"/>
                <a:sym typeface="Times New Roman"/>
                <a:hlinkClick r:id="rId4"/>
              </a:rPr>
              <a:t>https://easychair.org/publications/preprint_open/hVnT</a:t>
            </a:r>
            <a:r>
              <a:rPr lang="en-GB"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indent="0" lvl="0" marL="0" rtl="0" algn="just">
              <a:lnSpc>
                <a:spcPct val="82916"/>
              </a:lnSpc>
              <a:spcBef>
                <a:spcPts val="0"/>
              </a:spcBef>
              <a:spcAft>
                <a:spcPts val="0"/>
              </a:spcAft>
              <a:buNone/>
            </a:pPr>
            <a:r>
              <a:t/>
            </a:r>
            <a:endParaRPr sz="1400">
              <a:latin typeface="Times New Roman"/>
              <a:ea typeface="Times New Roman"/>
              <a:cs typeface="Times New Roman"/>
              <a:sym typeface="Times New Roman"/>
            </a:endParaRPr>
          </a:p>
          <a:p>
            <a:pPr indent="0" lvl="0" marL="914400" rtl="0" algn="just">
              <a:lnSpc>
                <a:spcPct val="100000"/>
              </a:lnSpc>
              <a:spcBef>
                <a:spcPts val="360"/>
              </a:spcBef>
              <a:spcAft>
                <a:spcPts val="0"/>
              </a:spcAft>
              <a:buSzPts val="1710"/>
              <a:buNone/>
            </a:pPr>
            <a:r>
              <a:t/>
            </a:r>
            <a:endParaRPr sz="1400">
              <a:latin typeface="Times New Roman"/>
              <a:ea typeface="Times New Roman"/>
              <a:cs typeface="Times New Roman"/>
              <a:sym typeface="Times New Roman"/>
            </a:endParaRPr>
          </a:p>
          <a:p>
            <a:pPr indent="0" lvl="0" marL="0" rtl="0" algn="just">
              <a:lnSpc>
                <a:spcPct val="100000"/>
              </a:lnSpc>
              <a:spcBef>
                <a:spcPts val="360"/>
              </a:spcBef>
              <a:spcAft>
                <a:spcPts val="0"/>
              </a:spcAft>
              <a:buSzPts val="1710"/>
              <a:buNone/>
            </a:pPr>
            <a:r>
              <a:t/>
            </a:r>
            <a:endParaRPr sz="14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6debab4fb5_0_52"/>
          <p:cNvSpPr txBox="1"/>
          <p:nvPr>
            <p:ph type="title"/>
          </p:nvPr>
        </p:nvSpPr>
        <p:spPr>
          <a:xfrm>
            <a:off x="457200" y="528066"/>
            <a:ext cx="8229600" cy="857400"/>
          </a:xfrm>
          <a:prstGeom prst="rect">
            <a:avLst/>
          </a:prstGeom>
        </p:spPr>
        <p:txBody>
          <a:bodyPr anchorCtr="0" anchor="b" bIns="0" lIns="0" spcFirstLastPara="1" rIns="0" wrap="square" tIns="45700">
            <a:normAutofit/>
          </a:bodyPr>
          <a:lstStyle/>
          <a:p>
            <a:pPr indent="0" lvl="0" marL="0" rtl="0" algn="just">
              <a:spcBef>
                <a:spcPts val="360"/>
              </a:spcBef>
              <a:spcAft>
                <a:spcPts val="0"/>
              </a:spcAft>
              <a:buClr>
                <a:schemeClr val="dk1"/>
              </a:buClr>
              <a:buSzPts val="1100"/>
              <a:buFont typeface="Arial"/>
              <a:buNone/>
            </a:pPr>
            <a:r>
              <a:rPr lang="en-GB" sz="3000">
                <a:solidFill>
                  <a:schemeClr val="dk1"/>
                </a:solidFill>
                <a:latin typeface="Times New Roman"/>
                <a:ea typeface="Times New Roman"/>
                <a:cs typeface="Times New Roman"/>
                <a:sym typeface="Times New Roman"/>
              </a:rPr>
              <a:t>Future Scope</a:t>
            </a:r>
            <a:endParaRPr/>
          </a:p>
        </p:txBody>
      </p:sp>
      <p:sp>
        <p:nvSpPr>
          <p:cNvPr id="250" name="Google Shape;250;g26debab4fb5_0_52"/>
          <p:cNvSpPr txBox="1"/>
          <p:nvPr>
            <p:ph idx="1" type="body"/>
          </p:nvPr>
        </p:nvSpPr>
        <p:spPr>
          <a:xfrm>
            <a:off x="457200" y="1451610"/>
            <a:ext cx="8229600" cy="3291900"/>
          </a:xfrm>
          <a:prstGeom prst="rect">
            <a:avLst/>
          </a:prstGeom>
        </p:spPr>
        <p:txBody>
          <a:bodyPr anchorCtr="0" anchor="t" bIns="45700" lIns="91425" spcFirstLastPara="1" rIns="91425" wrap="square" tIns="45700">
            <a:normAutofit/>
          </a:bodyPr>
          <a:lstStyle/>
          <a:p>
            <a:pPr indent="0" lvl="0" marL="457200" rtl="0" algn="l">
              <a:spcBef>
                <a:spcPts val="360"/>
              </a:spcBef>
              <a:spcAft>
                <a:spcPts val="0"/>
              </a:spcAft>
              <a:buNone/>
            </a:pPr>
            <a:r>
              <a:rPr lang="en-GB"/>
              <a:t>  </a:t>
            </a:r>
            <a:endParaRPr/>
          </a:p>
          <a:p>
            <a:pPr indent="-317500" lvl="0" marL="457200" rtl="0" algn="l">
              <a:spcBef>
                <a:spcPts val="360"/>
              </a:spcBef>
              <a:spcAft>
                <a:spcPts val="0"/>
              </a:spcAft>
              <a:buClr>
                <a:srgbClr val="1C4587"/>
              </a:buClr>
              <a:buSzPts val="1400"/>
              <a:buFont typeface="Times New Roman"/>
              <a:buChar char="➢"/>
            </a:pPr>
            <a:r>
              <a:rPr lang="en-GB" sz="1400">
                <a:latin typeface="Times New Roman"/>
                <a:ea typeface="Times New Roman"/>
                <a:cs typeface="Times New Roman"/>
                <a:sym typeface="Times New Roman"/>
              </a:rPr>
              <a:t>While the approach might work well for specific parking scenarios, it might need adjustments for different parking lot layouts or perspectives.</a:t>
            </a:r>
            <a:endParaRPr sz="1400">
              <a:latin typeface="Times New Roman"/>
              <a:ea typeface="Times New Roman"/>
              <a:cs typeface="Times New Roman"/>
              <a:sym typeface="Times New Roman"/>
            </a:endParaRPr>
          </a:p>
          <a:p>
            <a:pPr indent="0" lvl="0" marL="457200" rtl="0" algn="l">
              <a:spcBef>
                <a:spcPts val="360"/>
              </a:spcBef>
              <a:spcAft>
                <a:spcPts val="0"/>
              </a:spcAft>
              <a:buNone/>
            </a:pPr>
            <a:r>
              <a:t/>
            </a:r>
            <a:endParaRPr sz="1400">
              <a:latin typeface="Times New Roman"/>
              <a:ea typeface="Times New Roman"/>
              <a:cs typeface="Times New Roman"/>
              <a:sym typeface="Times New Roman"/>
            </a:endParaRPr>
          </a:p>
          <a:p>
            <a:pPr indent="-317500" lvl="0" marL="457200" rtl="0" algn="l">
              <a:spcBef>
                <a:spcPts val="360"/>
              </a:spcBef>
              <a:spcAft>
                <a:spcPts val="0"/>
              </a:spcAft>
              <a:buClr>
                <a:srgbClr val="1C4587"/>
              </a:buClr>
              <a:buSzPts val="1400"/>
              <a:buFont typeface="Times New Roman"/>
              <a:buChar char="➢"/>
            </a:pPr>
            <a:r>
              <a:rPr lang="en-GB" sz="1400">
                <a:latin typeface="Times New Roman"/>
                <a:ea typeface="Times New Roman"/>
                <a:cs typeface="Times New Roman"/>
                <a:sym typeface="Times New Roman"/>
              </a:rPr>
              <a:t>The approach might need further optimization to detect various types of vehicles accurately, including larger or uniquely shaped vehicles. </a:t>
            </a:r>
            <a:endParaRPr sz="1400">
              <a:latin typeface="Times New Roman"/>
              <a:ea typeface="Times New Roman"/>
              <a:cs typeface="Times New Roman"/>
              <a:sym typeface="Times New Roman"/>
            </a:endParaRPr>
          </a:p>
          <a:p>
            <a:pPr indent="0" lvl="0" marL="457200" rtl="0" algn="l">
              <a:spcBef>
                <a:spcPts val="360"/>
              </a:spcBef>
              <a:spcAft>
                <a:spcPts val="0"/>
              </a:spcAft>
              <a:buNone/>
            </a:pPr>
            <a:r>
              <a:t/>
            </a:r>
            <a:endParaRPr sz="1400">
              <a:latin typeface="Times New Roman"/>
              <a:ea typeface="Times New Roman"/>
              <a:cs typeface="Times New Roman"/>
              <a:sym typeface="Times New Roman"/>
            </a:endParaRPr>
          </a:p>
        </p:txBody>
      </p:sp>
      <p:sp>
        <p:nvSpPr>
          <p:cNvPr id="251" name="Google Shape;251;g26debab4fb5_0_5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just">
              <a:spcBef>
                <a:spcPts val="36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6dac0e78e6_0_10"/>
          <p:cNvSpPr txBox="1"/>
          <p:nvPr>
            <p:ph type="title"/>
          </p:nvPr>
        </p:nvSpPr>
        <p:spPr>
          <a:xfrm>
            <a:off x="457200" y="528066"/>
            <a:ext cx="8229600" cy="857400"/>
          </a:xfrm>
          <a:prstGeom prst="rect">
            <a:avLst/>
          </a:prstGeom>
        </p:spPr>
        <p:txBody>
          <a:bodyPr anchorCtr="0" anchor="b" bIns="0" lIns="0" spcFirstLastPara="1" rIns="0" wrap="square" tIns="45700">
            <a:normAutofit/>
          </a:bodyPr>
          <a:lstStyle/>
          <a:p>
            <a:pPr indent="0" lvl="0" marL="0" rtl="0" algn="l">
              <a:spcBef>
                <a:spcPts val="0"/>
              </a:spcBef>
              <a:spcAft>
                <a:spcPts val="0"/>
              </a:spcAft>
              <a:buNone/>
            </a:pPr>
            <a:r>
              <a:rPr lang="en-GB"/>
              <a:t>    </a:t>
            </a:r>
            <a:endParaRPr/>
          </a:p>
        </p:txBody>
      </p:sp>
      <p:sp>
        <p:nvSpPr>
          <p:cNvPr id="257" name="Google Shape;257;g26dac0e78e6_0_10"/>
          <p:cNvSpPr txBox="1"/>
          <p:nvPr>
            <p:ph idx="1" type="body"/>
          </p:nvPr>
        </p:nvSpPr>
        <p:spPr>
          <a:xfrm>
            <a:off x="457200" y="2024300"/>
            <a:ext cx="8229600" cy="929400"/>
          </a:xfrm>
          <a:prstGeom prst="rect">
            <a:avLst/>
          </a:prstGeom>
        </p:spPr>
        <p:txBody>
          <a:bodyPr anchorCtr="0" anchor="t" bIns="45700" lIns="91425" spcFirstLastPara="1" rIns="91425" wrap="square" tIns="45700">
            <a:normAutofit lnSpcReduction="10000"/>
          </a:bodyPr>
          <a:lstStyle/>
          <a:p>
            <a:pPr indent="457200" lvl="0" marL="1828800" rtl="0" algn="l">
              <a:spcBef>
                <a:spcPts val="360"/>
              </a:spcBef>
              <a:spcAft>
                <a:spcPts val="0"/>
              </a:spcAft>
              <a:buNone/>
            </a:pPr>
            <a:r>
              <a:rPr i="1" lang="en-GB" sz="5800">
                <a:solidFill>
                  <a:schemeClr val="accent1"/>
                </a:solidFill>
                <a:latin typeface="Times New Roman"/>
                <a:ea typeface="Times New Roman"/>
                <a:cs typeface="Times New Roman"/>
                <a:sym typeface="Times New Roman"/>
              </a:rPr>
              <a:t>Thank You</a:t>
            </a:r>
            <a:endParaRPr i="1" sz="5800">
              <a:solidFill>
                <a:schemeClr val="accen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457200" y="528066"/>
            <a:ext cx="8229600" cy="8574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SzPts val="1800"/>
              <a:buNone/>
            </a:pPr>
            <a:r>
              <a:rPr lang="en-GB" sz="3000">
                <a:solidFill>
                  <a:schemeClr val="dk1"/>
                </a:solidFill>
                <a:latin typeface="Times New Roman"/>
                <a:ea typeface="Times New Roman"/>
                <a:cs typeface="Times New Roman"/>
                <a:sym typeface="Times New Roman"/>
              </a:rPr>
              <a:t>Introduction</a:t>
            </a:r>
            <a:endParaRPr sz="3000">
              <a:solidFill>
                <a:schemeClr val="dk1"/>
              </a:solidFill>
              <a:latin typeface="Times New Roman"/>
              <a:ea typeface="Times New Roman"/>
              <a:cs typeface="Times New Roman"/>
              <a:sym typeface="Times New Roman"/>
            </a:endParaRPr>
          </a:p>
        </p:txBody>
      </p:sp>
      <p:sp>
        <p:nvSpPr>
          <p:cNvPr id="106" name="Google Shape;106;p3"/>
          <p:cNvSpPr txBox="1"/>
          <p:nvPr>
            <p:ph idx="1" type="body"/>
          </p:nvPr>
        </p:nvSpPr>
        <p:spPr>
          <a:xfrm>
            <a:off x="457200" y="1642350"/>
            <a:ext cx="8229600" cy="3179100"/>
          </a:xfrm>
          <a:prstGeom prst="rect">
            <a:avLst/>
          </a:prstGeom>
          <a:noFill/>
          <a:ln>
            <a:noFill/>
          </a:ln>
        </p:spPr>
        <p:txBody>
          <a:bodyPr anchorCtr="0" anchor="t" bIns="45700" lIns="91425" spcFirstLastPara="1" rIns="91425" wrap="square" tIns="45700">
            <a:normAutofit/>
          </a:bodyPr>
          <a:lstStyle/>
          <a:p>
            <a:pPr indent="457200" lvl="0" marL="0" rtl="0" algn="just">
              <a:lnSpc>
                <a:spcPct val="80000"/>
              </a:lnSpc>
              <a:spcBef>
                <a:spcPts val="360"/>
              </a:spcBef>
              <a:spcAft>
                <a:spcPts val="0"/>
              </a:spcAft>
              <a:buSzPts val="1710"/>
              <a:buNone/>
            </a:pPr>
            <a:r>
              <a:rPr lang="en-GB" sz="1500">
                <a:latin typeface="Times New Roman"/>
                <a:ea typeface="Times New Roman"/>
                <a:cs typeface="Times New Roman"/>
                <a:sym typeface="Times New Roman"/>
              </a:rPr>
              <a:t>Automated parking systems have become increasingly popular in recent years, as they offer a convenient and efficient solution to the growing problem of parking space scarcity in urban areas.One of the critical components of an automated parking system is the detection of parking spots and the determination of their occupancy status.This project aims to provide an automated parking detection system using OpenCV,image processing, object detection,and machine learning.The proposed system uses a bird-eye view camera to capture real-time video footage of the parking area,and the OpenCV library is used to perform various image processing techniques to identify and track vehicles in the parking lot.</a:t>
            </a: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457200" y="582916"/>
            <a:ext cx="8229600" cy="8574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SzPts val="1800"/>
              <a:buNone/>
            </a:pPr>
            <a:r>
              <a:rPr lang="en-GB" sz="3000">
                <a:solidFill>
                  <a:schemeClr val="dk1"/>
                </a:solidFill>
                <a:highlight>
                  <a:srgbClr val="F3F3F3"/>
                </a:highlight>
                <a:latin typeface="Times New Roman"/>
                <a:ea typeface="Times New Roman"/>
                <a:cs typeface="Times New Roman"/>
                <a:sym typeface="Times New Roman"/>
              </a:rPr>
              <a:t>Motivation for the Work</a:t>
            </a:r>
            <a:endParaRPr sz="3000">
              <a:solidFill>
                <a:schemeClr val="dk1"/>
              </a:solidFill>
              <a:highlight>
                <a:srgbClr val="F3F3F3"/>
              </a:highlight>
              <a:latin typeface="Times New Roman"/>
              <a:ea typeface="Times New Roman"/>
              <a:cs typeface="Times New Roman"/>
              <a:sym typeface="Times New Roman"/>
            </a:endParaRPr>
          </a:p>
        </p:txBody>
      </p:sp>
      <p:sp>
        <p:nvSpPr>
          <p:cNvPr id="112" name="Google Shape;112;p4"/>
          <p:cNvSpPr txBox="1"/>
          <p:nvPr>
            <p:ph idx="1" type="body"/>
          </p:nvPr>
        </p:nvSpPr>
        <p:spPr>
          <a:xfrm>
            <a:off x="457200" y="1440325"/>
            <a:ext cx="8229600" cy="30555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360"/>
              </a:spcBef>
              <a:spcAft>
                <a:spcPts val="0"/>
              </a:spcAft>
              <a:buSzPts val="1710"/>
              <a:buNone/>
            </a:pPr>
            <a:r>
              <a:t/>
            </a:r>
            <a:endParaRPr b="1" sz="1400">
              <a:solidFill>
                <a:srgbClr val="1C4587"/>
              </a:solidFill>
              <a:highlight>
                <a:schemeClr val="lt2"/>
              </a:highlight>
              <a:latin typeface="Times New Roman"/>
              <a:ea typeface="Times New Roman"/>
              <a:cs typeface="Times New Roman"/>
              <a:sym typeface="Times New Roman"/>
            </a:endParaRPr>
          </a:p>
          <a:p>
            <a:pPr indent="-317500" lvl="0" marL="457200" rtl="0" algn="just">
              <a:lnSpc>
                <a:spcPct val="100000"/>
              </a:lnSpc>
              <a:spcBef>
                <a:spcPts val="360"/>
              </a:spcBef>
              <a:spcAft>
                <a:spcPts val="0"/>
              </a:spcAft>
              <a:buClr>
                <a:srgbClr val="1C4587"/>
              </a:buClr>
              <a:buSzPts val="1400"/>
              <a:buChar char="➢"/>
            </a:pPr>
            <a:r>
              <a:rPr b="1" lang="en-GB" sz="1400">
                <a:solidFill>
                  <a:srgbClr val="1C4587"/>
                </a:solidFill>
                <a:latin typeface="Times New Roman"/>
                <a:ea typeface="Times New Roman"/>
                <a:cs typeface="Times New Roman"/>
                <a:sym typeface="Times New Roman"/>
              </a:rPr>
              <a:t>Addressing Urban Congestion:</a:t>
            </a:r>
            <a:r>
              <a:rPr lang="en-GB" sz="1400">
                <a:latin typeface="Times New Roman"/>
                <a:ea typeface="Times New Roman"/>
                <a:cs typeface="Times New Roman"/>
                <a:sym typeface="Times New Roman"/>
              </a:rPr>
              <a:t>Urban areas often suffer from traffic congestion due to the struggle to find available parking spots.By developing an automated parking detection system,you can contribute to reducing traffic jams and improving the overall flow of vehicles in cities.</a:t>
            </a:r>
            <a:endParaRPr sz="1400">
              <a:latin typeface="Times New Roman"/>
              <a:ea typeface="Times New Roman"/>
              <a:cs typeface="Times New Roman"/>
              <a:sym typeface="Times New Roman"/>
            </a:endParaRPr>
          </a:p>
          <a:p>
            <a:pPr indent="0" lvl="0" marL="457200" rtl="0" algn="just">
              <a:lnSpc>
                <a:spcPct val="100000"/>
              </a:lnSpc>
              <a:spcBef>
                <a:spcPts val="360"/>
              </a:spcBef>
              <a:spcAft>
                <a:spcPts val="0"/>
              </a:spcAft>
              <a:buNone/>
            </a:pPr>
            <a:r>
              <a:t/>
            </a:r>
            <a:endParaRPr b="1" sz="1400">
              <a:solidFill>
                <a:srgbClr val="1C4587"/>
              </a:solidFill>
              <a:latin typeface="Times New Roman"/>
              <a:ea typeface="Times New Roman"/>
              <a:cs typeface="Times New Roman"/>
              <a:sym typeface="Times New Roman"/>
            </a:endParaRPr>
          </a:p>
          <a:p>
            <a:pPr indent="-317500" lvl="0" marL="457200" rtl="0" algn="just">
              <a:lnSpc>
                <a:spcPct val="100000"/>
              </a:lnSpc>
              <a:spcBef>
                <a:spcPts val="360"/>
              </a:spcBef>
              <a:spcAft>
                <a:spcPts val="0"/>
              </a:spcAft>
              <a:buClr>
                <a:srgbClr val="1C4587"/>
              </a:buClr>
              <a:buSzPts val="1400"/>
              <a:buChar char="➢"/>
            </a:pPr>
            <a:r>
              <a:rPr b="1" lang="en-GB" sz="1400">
                <a:solidFill>
                  <a:srgbClr val="1C4587"/>
                </a:solidFill>
                <a:latin typeface="Times New Roman"/>
                <a:ea typeface="Times New Roman"/>
                <a:cs typeface="Times New Roman"/>
                <a:sym typeface="Times New Roman"/>
              </a:rPr>
              <a:t>Optimizing Space Utilization:</a:t>
            </a:r>
            <a:r>
              <a:rPr lang="en-GB" sz="1400">
                <a:latin typeface="Times New Roman"/>
                <a:ea typeface="Times New Roman"/>
                <a:cs typeface="Times New Roman"/>
                <a:sym typeface="Times New Roman"/>
              </a:rPr>
              <a:t>Many parking lots have underutilized or poorly managed spaces, leading to wasted resources.An automated system can help optimize parking space usage,ensuring that available spots are efficiently allocated to incoming vehicles.</a:t>
            </a:r>
            <a:endParaRPr sz="1400">
              <a:latin typeface="Times New Roman"/>
              <a:ea typeface="Times New Roman"/>
              <a:cs typeface="Times New Roman"/>
              <a:sym typeface="Times New Roman"/>
            </a:endParaRPr>
          </a:p>
          <a:p>
            <a:pPr indent="0" lvl="0" marL="457200" rtl="0" algn="just">
              <a:lnSpc>
                <a:spcPct val="100000"/>
              </a:lnSpc>
              <a:spcBef>
                <a:spcPts val="360"/>
              </a:spcBef>
              <a:spcAft>
                <a:spcPts val="0"/>
              </a:spcAft>
              <a:buNone/>
            </a:pPr>
            <a:r>
              <a:t/>
            </a:r>
            <a:endParaRPr sz="1400">
              <a:latin typeface="Times New Roman"/>
              <a:ea typeface="Times New Roman"/>
              <a:cs typeface="Times New Roman"/>
              <a:sym typeface="Times New Roman"/>
            </a:endParaRPr>
          </a:p>
          <a:p>
            <a:pPr indent="-317500" lvl="0" marL="457200" rtl="0" algn="just">
              <a:lnSpc>
                <a:spcPct val="100000"/>
              </a:lnSpc>
              <a:spcBef>
                <a:spcPts val="360"/>
              </a:spcBef>
              <a:spcAft>
                <a:spcPts val="0"/>
              </a:spcAft>
              <a:buClr>
                <a:srgbClr val="1C4587"/>
              </a:buClr>
              <a:buSzPts val="1400"/>
              <a:buFont typeface="Times New Roman"/>
              <a:buChar char="➢"/>
            </a:pPr>
            <a:r>
              <a:rPr b="1" lang="en-GB" sz="1400">
                <a:solidFill>
                  <a:srgbClr val="1C4587"/>
                </a:solidFill>
                <a:latin typeface="Times New Roman"/>
                <a:ea typeface="Times New Roman"/>
                <a:cs typeface="Times New Roman"/>
                <a:sym typeface="Times New Roman"/>
              </a:rPr>
              <a:t>Enhancing User Experience:</a:t>
            </a:r>
            <a:r>
              <a:rPr lang="en-GB" sz="1400">
                <a:latin typeface="Times New Roman"/>
                <a:ea typeface="Times New Roman"/>
                <a:cs typeface="Times New Roman"/>
                <a:sym typeface="Times New Roman"/>
              </a:rPr>
              <a:t>Finding parking can be a time-consuming and frustrating experience for drivers. Implementing a reliable parking detection system provides drivers with real-time information on available spaces,enhancing their experience and reducing stress</a:t>
            </a: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334975" y="645722"/>
            <a:ext cx="8229600" cy="597300"/>
          </a:xfrm>
          <a:prstGeom prst="rect">
            <a:avLst/>
          </a:prstGeom>
          <a:noFill/>
          <a:ln>
            <a:noFill/>
          </a:ln>
        </p:spPr>
        <p:txBody>
          <a:bodyPr anchorCtr="0" anchor="b" bIns="0" lIns="0" spcFirstLastPara="1" rIns="0" wrap="square" tIns="45700">
            <a:normAutofit/>
          </a:bodyPr>
          <a:lstStyle/>
          <a:p>
            <a:pPr indent="0" lvl="0" marL="0" rtl="0" algn="just">
              <a:lnSpc>
                <a:spcPct val="100000"/>
              </a:lnSpc>
              <a:spcBef>
                <a:spcPts val="0"/>
              </a:spcBef>
              <a:spcAft>
                <a:spcPts val="0"/>
              </a:spcAft>
              <a:buSzPts val="1800"/>
              <a:buNone/>
            </a:pPr>
            <a:r>
              <a:rPr lang="en-GB" sz="3000">
                <a:solidFill>
                  <a:schemeClr val="dk1"/>
                </a:solidFill>
                <a:latin typeface="Times New Roman"/>
                <a:ea typeface="Times New Roman"/>
                <a:cs typeface="Times New Roman"/>
                <a:sym typeface="Times New Roman"/>
              </a:rPr>
              <a:t>Real-world Applications</a:t>
            </a:r>
            <a:endParaRPr sz="3000">
              <a:solidFill>
                <a:schemeClr val="dk1"/>
              </a:solidFill>
              <a:latin typeface="Times New Roman"/>
              <a:ea typeface="Times New Roman"/>
              <a:cs typeface="Times New Roman"/>
              <a:sym typeface="Times New Roman"/>
            </a:endParaRPr>
          </a:p>
        </p:txBody>
      </p:sp>
      <p:sp>
        <p:nvSpPr>
          <p:cNvPr id="118" name="Google Shape;118;p6"/>
          <p:cNvSpPr txBox="1"/>
          <p:nvPr>
            <p:ph idx="1" type="body"/>
          </p:nvPr>
        </p:nvSpPr>
        <p:spPr>
          <a:xfrm>
            <a:off x="457200" y="1451610"/>
            <a:ext cx="8229600" cy="3291900"/>
          </a:xfrm>
          <a:prstGeom prst="rect">
            <a:avLst/>
          </a:prstGeom>
          <a:noFill/>
          <a:ln>
            <a:noFill/>
          </a:ln>
        </p:spPr>
        <p:txBody>
          <a:bodyPr anchorCtr="0" anchor="t" bIns="45700" lIns="91425" spcFirstLastPara="1" rIns="91425" wrap="square" tIns="45700">
            <a:normAutofit/>
          </a:bodyPr>
          <a:lstStyle/>
          <a:p>
            <a:pPr indent="-317500" lvl="0" marL="457200" rtl="0" algn="just">
              <a:lnSpc>
                <a:spcPct val="100000"/>
              </a:lnSpc>
              <a:spcBef>
                <a:spcPts val="360"/>
              </a:spcBef>
              <a:spcAft>
                <a:spcPts val="0"/>
              </a:spcAft>
              <a:buClr>
                <a:srgbClr val="1C4587"/>
              </a:buClr>
              <a:buSzPts val="1400"/>
              <a:buFont typeface="Times New Roman"/>
              <a:buChar char="➢"/>
            </a:pPr>
            <a:r>
              <a:rPr b="1" lang="en-GB" sz="1400">
                <a:solidFill>
                  <a:srgbClr val="1C4587"/>
                </a:solidFill>
                <a:latin typeface="Times New Roman"/>
                <a:ea typeface="Times New Roman"/>
                <a:cs typeface="Times New Roman"/>
                <a:sym typeface="Times New Roman"/>
              </a:rPr>
              <a:t>Smart Cities:</a:t>
            </a:r>
            <a:r>
              <a:rPr lang="en-GB" sz="1400">
                <a:latin typeface="Times New Roman"/>
                <a:ea typeface="Times New Roman"/>
                <a:cs typeface="Times New Roman"/>
                <a:sym typeface="Times New Roman"/>
              </a:rPr>
              <a:t> As cities become more connected and data-driven,an automated parking system can play a crucial role in optimizing parking space utilization.By providing real-time information about available parking spots, the system helps reduce traffic congestion,lower carbon emissions,and enhance overall urban mobility.</a:t>
            </a:r>
            <a:endParaRPr sz="1400">
              <a:latin typeface="Times New Roman"/>
              <a:ea typeface="Times New Roman"/>
              <a:cs typeface="Times New Roman"/>
              <a:sym typeface="Times New Roman"/>
            </a:endParaRPr>
          </a:p>
          <a:p>
            <a:pPr indent="0" lvl="0" marL="457200" rtl="0" algn="just">
              <a:lnSpc>
                <a:spcPct val="100000"/>
              </a:lnSpc>
              <a:spcBef>
                <a:spcPts val="360"/>
              </a:spcBef>
              <a:spcAft>
                <a:spcPts val="0"/>
              </a:spcAft>
              <a:buNone/>
            </a:pPr>
            <a:r>
              <a:t/>
            </a:r>
            <a:endParaRPr sz="1400">
              <a:latin typeface="Times New Roman"/>
              <a:ea typeface="Times New Roman"/>
              <a:cs typeface="Times New Roman"/>
              <a:sym typeface="Times New Roman"/>
            </a:endParaRPr>
          </a:p>
          <a:p>
            <a:pPr indent="-317500" lvl="0" marL="457200" rtl="0" algn="just">
              <a:lnSpc>
                <a:spcPct val="100000"/>
              </a:lnSpc>
              <a:spcBef>
                <a:spcPts val="360"/>
              </a:spcBef>
              <a:spcAft>
                <a:spcPts val="0"/>
              </a:spcAft>
              <a:buClr>
                <a:srgbClr val="1C4587"/>
              </a:buClr>
              <a:buSzPts val="1400"/>
              <a:buFont typeface="Times New Roman"/>
              <a:buChar char="➢"/>
            </a:pPr>
            <a:r>
              <a:rPr b="1" lang="en-GB" sz="1400">
                <a:solidFill>
                  <a:srgbClr val="1C4587"/>
                </a:solidFill>
                <a:latin typeface="Times New Roman"/>
                <a:ea typeface="Times New Roman"/>
                <a:cs typeface="Times New Roman"/>
                <a:sym typeface="Times New Roman"/>
              </a:rPr>
              <a:t>Shopping Malls:</a:t>
            </a:r>
            <a:r>
              <a:rPr lang="en-GB" sz="1400">
                <a:highlight>
                  <a:srgbClr val="F3F3F3"/>
                </a:highlight>
                <a:latin typeface="Times New Roman"/>
                <a:ea typeface="Times New Roman"/>
                <a:cs typeface="Times New Roman"/>
                <a:sym typeface="Times New Roman"/>
              </a:rPr>
              <a:t>Automated parking systems enhance the shopping experience by guiding customers directly to available parking spaces.This reduces frustration and makes the shopping process more convenient,ultimately increasing foot traffic and customer satisfaction.</a:t>
            </a:r>
            <a:endParaRPr sz="1400">
              <a:highlight>
                <a:srgbClr val="F3F3F3"/>
              </a:highlight>
              <a:latin typeface="Times New Roman"/>
              <a:ea typeface="Times New Roman"/>
              <a:cs typeface="Times New Roman"/>
              <a:sym typeface="Times New Roman"/>
            </a:endParaRPr>
          </a:p>
          <a:p>
            <a:pPr indent="0" lvl="0" marL="457200" rtl="0" algn="just">
              <a:lnSpc>
                <a:spcPct val="100000"/>
              </a:lnSpc>
              <a:spcBef>
                <a:spcPts val="360"/>
              </a:spcBef>
              <a:spcAft>
                <a:spcPts val="0"/>
              </a:spcAft>
              <a:buNone/>
            </a:pPr>
            <a:r>
              <a:t/>
            </a:r>
            <a:endParaRPr sz="1400">
              <a:highlight>
                <a:srgbClr val="F3F3F3"/>
              </a:highlight>
              <a:latin typeface="Times New Roman"/>
              <a:ea typeface="Times New Roman"/>
              <a:cs typeface="Times New Roman"/>
              <a:sym typeface="Times New Roman"/>
            </a:endParaRPr>
          </a:p>
          <a:p>
            <a:pPr indent="-317500" lvl="0" marL="457200" rtl="0" algn="just">
              <a:lnSpc>
                <a:spcPct val="100000"/>
              </a:lnSpc>
              <a:spcBef>
                <a:spcPts val="360"/>
              </a:spcBef>
              <a:spcAft>
                <a:spcPts val="0"/>
              </a:spcAft>
              <a:buClr>
                <a:srgbClr val="1C4587"/>
              </a:buClr>
              <a:buSzPts val="1400"/>
              <a:buFont typeface="Times New Roman"/>
              <a:buChar char="➢"/>
            </a:pPr>
            <a:r>
              <a:rPr b="1" lang="en-GB" sz="1400">
                <a:solidFill>
                  <a:srgbClr val="1C4587"/>
                </a:solidFill>
                <a:latin typeface="Times New Roman"/>
                <a:ea typeface="Times New Roman"/>
                <a:cs typeface="Times New Roman"/>
                <a:sym typeface="Times New Roman"/>
              </a:rPr>
              <a:t>Tourist Attractions:</a:t>
            </a:r>
            <a:r>
              <a:rPr lang="en-GB" sz="1400">
                <a:latin typeface="Times New Roman"/>
                <a:ea typeface="Times New Roman"/>
                <a:cs typeface="Times New Roman"/>
                <a:sym typeface="Times New Roman"/>
              </a:rPr>
              <a:t> At tourist destinations, the system simplifies the parking process for visitors, making their experience more enjoyable.This can boost tourism and enhance the reputation of popular attractions.</a:t>
            </a:r>
            <a:endParaRPr sz="1400">
              <a:highlight>
                <a:srgbClr val="F3F3F3"/>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457200" y="528066"/>
            <a:ext cx="8229600" cy="857400"/>
          </a:xfrm>
          <a:prstGeom prst="rect">
            <a:avLst/>
          </a:prstGeom>
          <a:noFill/>
          <a:ln>
            <a:noFill/>
          </a:ln>
        </p:spPr>
        <p:txBody>
          <a:bodyPr anchorCtr="0" anchor="b" bIns="0" lIns="0" spcFirstLastPara="1" rIns="0" wrap="square" tIns="45700">
            <a:normAutofit/>
          </a:bodyPr>
          <a:lstStyle/>
          <a:p>
            <a:pPr indent="0" lvl="0" marL="0" rtl="0" algn="just">
              <a:lnSpc>
                <a:spcPct val="100000"/>
              </a:lnSpc>
              <a:spcBef>
                <a:spcPts val="0"/>
              </a:spcBef>
              <a:spcAft>
                <a:spcPts val="0"/>
              </a:spcAft>
              <a:buSzPts val="1800"/>
              <a:buNone/>
            </a:pPr>
            <a:r>
              <a:rPr lang="en-GB" sz="3000">
                <a:solidFill>
                  <a:schemeClr val="dk1"/>
                </a:solidFill>
                <a:latin typeface="Times New Roman"/>
                <a:ea typeface="Times New Roman"/>
                <a:cs typeface="Times New Roman"/>
                <a:sym typeface="Times New Roman"/>
              </a:rPr>
              <a:t>Research Gaps Identified</a:t>
            </a:r>
            <a:endParaRPr sz="3000">
              <a:solidFill>
                <a:schemeClr val="dk1"/>
              </a:solidFill>
              <a:latin typeface="Times New Roman"/>
              <a:ea typeface="Times New Roman"/>
              <a:cs typeface="Times New Roman"/>
              <a:sym typeface="Times New Roman"/>
            </a:endParaRPr>
          </a:p>
        </p:txBody>
      </p:sp>
      <p:sp>
        <p:nvSpPr>
          <p:cNvPr id="124" name="Google Shape;124;p7"/>
          <p:cNvSpPr txBox="1"/>
          <p:nvPr>
            <p:ph idx="1" type="body"/>
          </p:nvPr>
        </p:nvSpPr>
        <p:spPr>
          <a:xfrm>
            <a:off x="457200" y="1451610"/>
            <a:ext cx="8229600" cy="32919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360"/>
              </a:spcBef>
              <a:spcAft>
                <a:spcPts val="0"/>
              </a:spcAft>
              <a:buSzPts val="1710"/>
              <a:buNone/>
            </a:pPr>
            <a:r>
              <a:t/>
            </a:r>
            <a:endParaRPr b="1" sz="1500">
              <a:solidFill>
                <a:srgbClr val="1C4587"/>
              </a:solidFill>
              <a:latin typeface="Times New Roman"/>
              <a:ea typeface="Times New Roman"/>
              <a:cs typeface="Times New Roman"/>
              <a:sym typeface="Times New Roman"/>
            </a:endParaRPr>
          </a:p>
          <a:p>
            <a:pPr indent="-317500" lvl="0" marL="457200" rtl="0" algn="just">
              <a:lnSpc>
                <a:spcPct val="100000"/>
              </a:lnSpc>
              <a:spcBef>
                <a:spcPts val="360"/>
              </a:spcBef>
              <a:spcAft>
                <a:spcPts val="0"/>
              </a:spcAft>
              <a:buClr>
                <a:srgbClr val="1C4587"/>
              </a:buClr>
              <a:buSzPts val="1400"/>
              <a:buFont typeface="Times New Roman"/>
              <a:buChar char="➢"/>
            </a:pPr>
            <a:r>
              <a:rPr b="1" lang="en-GB" sz="1400">
                <a:solidFill>
                  <a:srgbClr val="1C4587"/>
                </a:solidFill>
                <a:latin typeface="Times New Roman"/>
                <a:ea typeface="Times New Roman"/>
                <a:cs typeface="Times New Roman"/>
                <a:sym typeface="Times New Roman"/>
              </a:rPr>
              <a:t>Limitations of Traditional Sensor-Based Methods:</a:t>
            </a:r>
            <a:r>
              <a:rPr lang="en-GB" sz="1400">
                <a:latin typeface="Times New Roman"/>
                <a:ea typeface="Times New Roman"/>
                <a:cs typeface="Times New Roman"/>
                <a:sym typeface="Times New Roman"/>
              </a:rPr>
              <a:t>Traditional methods for automated parking systems relying on ultrasonic or magnetic sensors suffer from susceptibility to interference and environmental factors. Researching ways to improve the accuracy and reliability of these sensor-based systems in challenging conditions can be a valuable research gap.</a:t>
            </a:r>
            <a:endParaRPr sz="1400">
              <a:latin typeface="Times New Roman"/>
              <a:ea typeface="Times New Roman"/>
              <a:cs typeface="Times New Roman"/>
              <a:sym typeface="Times New Roman"/>
            </a:endParaRPr>
          </a:p>
          <a:p>
            <a:pPr indent="0" lvl="0" marL="457200" rtl="0" algn="just">
              <a:lnSpc>
                <a:spcPct val="100000"/>
              </a:lnSpc>
              <a:spcBef>
                <a:spcPts val="360"/>
              </a:spcBef>
              <a:spcAft>
                <a:spcPts val="0"/>
              </a:spcAft>
              <a:buSzPts val="1710"/>
              <a:buNone/>
            </a:pPr>
            <a:r>
              <a:t/>
            </a:r>
            <a:endParaRPr sz="1400">
              <a:latin typeface="Times New Roman"/>
              <a:ea typeface="Times New Roman"/>
              <a:cs typeface="Times New Roman"/>
              <a:sym typeface="Times New Roman"/>
            </a:endParaRPr>
          </a:p>
          <a:p>
            <a:pPr indent="-336550" lvl="0" marL="457200" rtl="0" algn="just">
              <a:lnSpc>
                <a:spcPct val="100000"/>
              </a:lnSpc>
              <a:spcBef>
                <a:spcPts val="360"/>
              </a:spcBef>
              <a:spcAft>
                <a:spcPts val="0"/>
              </a:spcAft>
              <a:buClr>
                <a:srgbClr val="1C4587"/>
              </a:buClr>
              <a:buSzPts val="1700"/>
              <a:buFont typeface="Times New Roman"/>
              <a:buChar char="➢"/>
            </a:pPr>
            <a:r>
              <a:rPr b="1" lang="en-GB" sz="1400">
                <a:solidFill>
                  <a:srgbClr val="1C4587"/>
                </a:solidFill>
                <a:latin typeface="Times New Roman"/>
                <a:ea typeface="Times New Roman"/>
                <a:cs typeface="Times New Roman"/>
                <a:sym typeface="Times New Roman"/>
              </a:rPr>
              <a:t>Human-Centric Design:</a:t>
            </a:r>
            <a:r>
              <a:rPr lang="en-GB" sz="1400">
                <a:latin typeface="Times New Roman"/>
                <a:ea typeface="Times New Roman"/>
                <a:cs typeface="Times New Roman"/>
                <a:sym typeface="Times New Roman"/>
              </a:rPr>
              <a:t>Research gap exists in emphasizing user experience and human-centric design. Exploring how to design intuitive user interfaces that provide clear and actionable information to users could enhance the adoption and usability of automated parking systems.</a:t>
            </a:r>
            <a:endParaRPr b="1" sz="17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457200" y="528066"/>
            <a:ext cx="8229600" cy="857400"/>
          </a:xfrm>
          <a:prstGeom prst="rect">
            <a:avLst/>
          </a:prstGeom>
          <a:noFill/>
          <a:ln>
            <a:noFill/>
          </a:ln>
        </p:spPr>
        <p:txBody>
          <a:bodyPr anchorCtr="0" anchor="b" bIns="0" lIns="0" spcFirstLastPara="1" rIns="0" wrap="square" tIns="45700">
            <a:normAutofit/>
          </a:bodyPr>
          <a:lstStyle/>
          <a:p>
            <a:pPr indent="0" lvl="0" marL="0" rtl="0" algn="just">
              <a:lnSpc>
                <a:spcPct val="100000"/>
              </a:lnSpc>
              <a:spcBef>
                <a:spcPts val="0"/>
              </a:spcBef>
              <a:spcAft>
                <a:spcPts val="0"/>
              </a:spcAft>
              <a:buClr>
                <a:schemeClr val="dk1"/>
              </a:buClr>
              <a:buSzPts val="1100"/>
              <a:buFont typeface="Arial"/>
              <a:buNone/>
            </a:pPr>
            <a:r>
              <a:rPr lang="en-GB" sz="3000">
                <a:solidFill>
                  <a:schemeClr val="dk1"/>
                </a:solidFill>
                <a:latin typeface="Times New Roman"/>
                <a:ea typeface="Times New Roman"/>
                <a:cs typeface="Times New Roman"/>
                <a:sym typeface="Times New Roman"/>
              </a:rPr>
              <a:t>Research Gaps Identified</a:t>
            </a:r>
            <a:endParaRPr sz="4800">
              <a:latin typeface="Times New Roman"/>
              <a:ea typeface="Times New Roman"/>
              <a:cs typeface="Times New Roman"/>
              <a:sym typeface="Times New Roman"/>
            </a:endParaRPr>
          </a:p>
        </p:txBody>
      </p:sp>
      <p:sp>
        <p:nvSpPr>
          <p:cNvPr id="130" name="Google Shape;130;p8"/>
          <p:cNvSpPr txBox="1"/>
          <p:nvPr>
            <p:ph idx="1" type="body"/>
          </p:nvPr>
        </p:nvSpPr>
        <p:spPr>
          <a:xfrm>
            <a:off x="457200" y="1461785"/>
            <a:ext cx="8229600" cy="3291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710"/>
              <a:buNone/>
            </a:pPr>
            <a:r>
              <a:t/>
            </a:r>
            <a:endParaRPr b="1" sz="1500">
              <a:solidFill>
                <a:srgbClr val="1C4587"/>
              </a:solidFill>
              <a:latin typeface="Times New Roman"/>
              <a:ea typeface="Times New Roman"/>
              <a:cs typeface="Times New Roman"/>
              <a:sym typeface="Times New Roman"/>
            </a:endParaRPr>
          </a:p>
          <a:p>
            <a:pPr indent="-336550" lvl="0" marL="457200" rtl="0" algn="just">
              <a:lnSpc>
                <a:spcPct val="100000"/>
              </a:lnSpc>
              <a:spcBef>
                <a:spcPts val="360"/>
              </a:spcBef>
              <a:spcAft>
                <a:spcPts val="0"/>
              </a:spcAft>
              <a:buClr>
                <a:srgbClr val="1C4587"/>
              </a:buClr>
              <a:buSzPts val="1700"/>
              <a:buFont typeface="Times New Roman"/>
              <a:buChar char="➢"/>
            </a:pPr>
            <a:r>
              <a:rPr b="1" lang="en-GB" sz="1400">
                <a:solidFill>
                  <a:srgbClr val="1C4587"/>
                </a:solidFill>
                <a:latin typeface="Times New Roman"/>
                <a:ea typeface="Times New Roman"/>
                <a:cs typeface="Times New Roman"/>
                <a:sym typeface="Times New Roman"/>
              </a:rPr>
              <a:t>Real-World Validation:</a:t>
            </a:r>
            <a:r>
              <a:rPr lang="en-GB" sz="1400">
                <a:latin typeface="Times New Roman"/>
                <a:ea typeface="Times New Roman"/>
                <a:cs typeface="Times New Roman"/>
                <a:sym typeface="Times New Roman"/>
              </a:rPr>
              <a:t>Conducting real-world validation and robustness testing of OpenCV-based systems is vital. Evaluating the system's accuracy, resilience, and reliability across different parking scenarios and environmental conditions ensures its practical applicability.</a:t>
            </a:r>
            <a:endParaRPr sz="1700">
              <a:latin typeface="Times New Roman"/>
              <a:ea typeface="Times New Roman"/>
              <a:cs typeface="Times New Roman"/>
              <a:sym typeface="Times New Roman"/>
            </a:endParaRPr>
          </a:p>
          <a:p>
            <a:pPr indent="0" lvl="0" marL="457200" rtl="0" algn="just">
              <a:lnSpc>
                <a:spcPct val="100000"/>
              </a:lnSpc>
              <a:spcBef>
                <a:spcPts val="360"/>
              </a:spcBef>
              <a:spcAft>
                <a:spcPts val="0"/>
              </a:spcAft>
              <a:buSzPts val="1710"/>
              <a:buNone/>
            </a:pPr>
            <a:r>
              <a:t/>
            </a:r>
            <a:endParaRPr sz="1400">
              <a:latin typeface="Times New Roman"/>
              <a:ea typeface="Times New Roman"/>
              <a:cs typeface="Times New Roman"/>
              <a:sym typeface="Times New Roman"/>
            </a:endParaRPr>
          </a:p>
          <a:p>
            <a:pPr indent="-336550" lvl="0" marL="457200" rtl="0" algn="just">
              <a:lnSpc>
                <a:spcPct val="100000"/>
              </a:lnSpc>
              <a:spcBef>
                <a:spcPts val="360"/>
              </a:spcBef>
              <a:spcAft>
                <a:spcPts val="0"/>
              </a:spcAft>
              <a:buClr>
                <a:srgbClr val="1C4587"/>
              </a:buClr>
              <a:buSzPts val="1700"/>
              <a:buFont typeface="Times New Roman"/>
              <a:buChar char="➢"/>
            </a:pPr>
            <a:r>
              <a:rPr b="1" lang="en-GB" sz="1400">
                <a:solidFill>
                  <a:srgbClr val="1C4587"/>
                </a:solidFill>
                <a:latin typeface="Times New Roman"/>
                <a:ea typeface="Times New Roman"/>
                <a:cs typeface="Times New Roman"/>
                <a:sym typeface="Times New Roman"/>
              </a:rPr>
              <a:t>Algorithm Evaluation for Vehicle Detection:</a:t>
            </a:r>
            <a:r>
              <a:rPr lang="en-GB" sz="1400">
                <a:latin typeface="Times New Roman"/>
                <a:ea typeface="Times New Roman"/>
                <a:cs typeface="Times New Roman"/>
                <a:sym typeface="Times New Roman"/>
              </a:rPr>
              <a:t>Comparing image processing algorithms such as Haar Cascade, YoloV3, and SVM within the context of automated parking systems is essential. Researching the strengths and weaknesses of each algorithm for accurate vehicle detection can guide the selection of the most suitable approach</a:t>
            </a:r>
            <a:endParaRPr sz="17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457200" y="528066"/>
            <a:ext cx="8229600" cy="8574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SzPts val="1800"/>
              <a:buNone/>
            </a:pPr>
            <a:r>
              <a:rPr lang="en-GB" sz="3000">
                <a:solidFill>
                  <a:schemeClr val="dk1"/>
                </a:solidFill>
                <a:latin typeface="Times New Roman"/>
                <a:ea typeface="Times New Roman"/>
                <a:cs typeface="Times New Roman"/>
                <a:sym typeface="Times New Roman"/>
              </a:rPr>
              <a:t>Proposed Method</a:t>
            </a:r>
            <a:endParaRPr sz="3000">
              <a:solidFill>
                <a:schemeClr val="dk1"/>
              </a:solidFill>
              <a:latin typeface="Times New Roman"/>
              <a:ea typeface="Times New Roman"/>
              <a:cs typeface="Times New Roman"/>
              <a:sym typeface="Times New Roman"/>
            </a:endParaRPr>
          </a:p>
        </p:txBody>
      </p:sp>
      <p:sp>
        <p:nvSpPr>
          <p:cNvPr id="136" name="Google Shape;136;p9"/>
          <p:cNvSpPr txBox="1"/>
          <p:nvPr>
            <p:ph idx="1" type="body"/>
          </p:nvPr>
        </p:nvSpPr>
        <p:spPr>
          <a:xfrm>
            <a:off x="457200" y="1451610"/>
            <a:ext cx="8229600" cy="3291900"/>
          </a:xfrm>
          <a:prstGeom prst="rect">
            <a:avLst/>
          </a:prstGeom>
          <a:noFill/>
          <a:ln>
            <a:noFill/>
          </a:ln>
        </p:spPr>
        <p:txBody>
          <a:bodyPr anchorCtr="0" anchor="t" bIns="45700" lIns="91425" spcFirstLastPara="1" rIns="91425" wrap="square" tIns="45700">
            <a:normAutofit/>
          </a:bodyPr>
          <a:lstStyle/>
          <a:p>
            <a:pPr indent="0" lvl="0" marL="0" rtl="0" algn="just">
              <a:lnSpc>
                <a:spcPct val="144000"/>
              </a:lnSpc>
              <a:spcBef>
                <a:spcPts val="800"/>
              </a:spcBef>
              <a:spcAft>
                <a:spcPts val="0"/>
              </a:spcAft>
              <a:buSzPts val="1710"/>
              <a:buNone/>
            </a:pPr>
            <a:r>
              <a:t/>
            </a:r>
            <a:endParaRPr sz="1400">
              <a:solidFill>
                <a:srgbClr val="4A4A4A"/>
              </a:solidFill>
              <a:highlight>
                <a:schemeClr val="lt2"/>
              </a:highlight>
              <a:latin typeface="Times New Roman"/>
              <a:ea typeface="Times New Roman"/>
              <a:cs typeface="Times New Roman"/>
              <a:sym typeface="Times New Roman"/>
            </a:endParaRPr>
          </a:p>
          <a:p>
            <a:pPr indent="-317500" lvl="0" marL="558800" rtl="0" algn="just">
              <a:lnSpc>
                <a:spcPct val="144000"/>
              </a:lnSpc>
              <a:spcBef>
                <a:spcPts val="0"/>
              </a:spcBef>
              <a:spcAft>
                <a:spcPts val="0"/>
              </a:spcAft>
              <a:buClr>
                <a:srgbClr val="1C4587"/>
              </a:buClr>
              <a:buSzPts val="1400"/>
              <a:buFont typeface="Times New Roman"/>
              <a:buChar char="➢"/>
            </a:pPr>
            <a:r>
              <a:rPr lang="en-GB" sz="1400">
                <a:latin typeface="Times New Roman"/>
                <a:ea typeface="Times New Roman"/>
                <a:cs typeface="Times New Roman"/>
                <a:sym typeface="Times New Roman"/>
              </a:rPr>
              <a:t>Capture top-view live video of parking area.</a:t>
            </a:r>
            <a:endParaRPr sz="1700">
              <a:highlight>
                <a:srgbClr val="F3F3F3"/>
              </a:highlight>
              <a:latin typeface="Times New Roman"/>
              <a:ea typeface="Times New Roman"/>
              <a:cs typeface="Times New Roman"/>
              <a:sym typeface="Times New Roman"/>
            </a:endParaRPr>
          </a:p>
          <a:p>
            <a:pPr indent="-317500" lvl="0" marL="558800" rtl="0" algn="just">
              <a:lnSpc>
                <a:spcPct val="144000"/>
              </a:lnSpc>
              <a:spcBef>
                <a:spcPts val="0"/>
              </a:spcBef>
              <a:spcAft>
                <a:spcPts val="0"/>
              </a:spcAft>
              <a:buClr>
                <a:srgbClr val="1C4587"/>
              </a:buClr>
              <a:buSzPts val="1400"/>
              <a:buFont typeface="Times New Roman"/>
              <a:buChar char="➢"/>
            </a:pPr>
            <a:r>
              <a:rPr lang="en-GB" sz="1400">
                <a:highlight>
                  <a:srgbClr val="F3F3F3"/>
                </a:highlight>
                <a:latin typeface="Times New Roman"/>
                <a:ea typeface="Times New Roman"/>
                <a:cs typeface="Times New Roman"/>
                <a:sym typeface="Times New Roman"/>
              </a:rPr>
              <a:t>Segment frames and extract keyframes for efficiency.</a:t>
            </a:r>
            <a:endParaRPr sz="1400">
              <a:highlight>
                <a:srgbClr val="F3F3F3"/>
              </a:highlight>
              <a:latin typeface="Times New Roman"/>
              <a:ea typeface="Times New Roman"/>
              <a:cs typeface="Times New Roman"/>
              <a:sym typeface="Times New Roman"/>
            </a:endParaRPr>
          </a:p>
          <a:p>
            <a:pPr indent="-317500" lvl="0" marL="558800" rtl="0" algn="just">
              <a:lnSpc>
                <a:spcPct val="144000"/>
              </a:lnSpc>
              <a:spcBef>
                <a:spcPts val="0"/>
              </a:spcBef>
              <a:spcAft>
                <a:spcPts val="0"/>
              </a:spcAft>
              <a:buClr>
                <a:srgbClr val="1C4587"/>
              </a:buClr>
              <a:buSzPts val="1400"/>
              <a:buFont typeface="Times New Roman"/>
              <a:buChar char="➢"/>
            </a:pPr>
            <a:r>
              <a:rPr lang="en-GB" sz="1400">
                <a:highlight>
                  <a:srgbClr val="F3F3F3"/>
                </a:highlight>
                <a:latin typeface="Times New Roman"/>
                <a:ea typeface="Times New Roman"/>
                <a:cs typeface="Times New Roman"/>
                <a:sym typeface="Times New Roman"/>
              </a:rPr>
              <a:t>Generate virtual parking lines, assign numeric labels.</a:t>
            </a:r>
            <a:endParaRPr sz="1400">
              <a:highlight>
                <a:srgbClr val="F3F3F3"/>
              </a:highlight>
              <a:latin typeface="Times New Roman"/>
              <a:ea typeface="Times New Roman"/>
              <a:cs typeface="Times New Roman"/>
              <a:sym typeface="Times New Roman"/>
            </a:endParaRPr>
          </a:p>
          <a:p>
            <a:pPr indent="-317500" lvl="0" marL="558800" rtl="0" algn="just">
              <a:lnSpc>
                <a:spcPct val="144000"/>
              </a:lnSpc>
              <a:spcBef>
                <a:spcPts val="0"/>
              </a:spcBef>
              <a:spcAft>
                <a:spcPts val="0"/>
              </a:spcAft>
              <a:buClr>
                <a:srgbClr val="1C4587"/>
              </a:buClr>
              <a:buSzPts val="1400"/>
              <a:buFont typeface="Times New Roman"/>
              <a:buChar char="➢"/>
            </a:pPr>
            <a:r>
              <a:rPr lang="en-GB" sz="1400">
                <a:highlight>
                  <a:srgbClr val="F3F3F3"/>
                </a:highlight>
                <a:latin typeface="Times New Roman"/>
                <a:ea typeface="Times New Roman"/>
                <a:cs typeface="Times New Roman"/>
                <a:sym typeface="Times New Roman"/>
              </a:rPr>
              <a:t>Process live video: grayscale, binary transformation.</a:t>
            </a:r>
            <a:endParaRPr sz="1400">
              <a:highlight>
                <a:srgbClr val="F3F3F3"/>
              </a:highlight>
              <a:latin typeface="Times New Roman"/>
              <a:ea typeface="Times New Roman"/>
              <a:cs typeface="Times New Roman"/>
              <a:sym typeface="Times New Roman"/>
            </a:endParaRPr>
          </a:p>
          <a:p>
            <a:pPr indent="-317500" lvl="0" marL="558800" rtl="0" algn="just">
              <a:lnSpc>
                <a:spcPct val="144000"/>
              </a:lnSpc>
              <a:spcBef>
                <a:spcPts val="0"/>
              </a:spcBef>
              <a:spcAft>
                <a:spcPts val="0"/>
              </a:spcAft>
              <a:buClr>
                <a:srgbClr val="1C4587"/>
              </a:buClr>
              <a:buSzPts val="1400"/>
              <a:buFont typeface="Times New Roman"/>
              <a:buChar char="➢"/>
            </a:pPr>
            <a:r>
              <a:rPr lang="en-GB" sz="1400">
                <a:highlight>
                  <a:srgbClr val="F3F3F3"/>
                </a:highlight>
                <a:latin typeface="Times New Roman"/>
                <a:ea typeface="Times New Roman"/>
                <a:cs typeface="Times New Roman"/>
                <a:sym typeface="Times New Roman"/>
              </a:rPr>
              <a:t>Use dilation for pixel classification and accuracy.</a:t>
            </a:r>
            <a:endParaRPr sz="1400">
              <a:highlight>
                <a:srgbClr val="F3F3F3"/>
              </a:highlight>
              <a:latin typeface="Times New Roman"/>
              <a:ea typeface="Times New Roman"/>
              <a:cs typeface="Times New Roman"/>
              <a:sym typeface="Times New Roman"/>
            </a:endParaRPr>
          </a:p>
          <a:p>
            <a:pPr indent="-317500" lvl="0" marL="558800" rtl="0" algn="just">
              <a:lnSpc>
                <a:spcPct val="144000"/>
              </a:lnSpc>
              <a:spcBef>
                <a:spcPts val="0"/>
              </a:spcBef>
              <a:spcAft>
                <a:spcPts val="0"/>
              </a:spcAft>
              <a:buClr>
                <a:srgbClr val="1C4587"/>
              </a:buClr>
              <a:buSzPts val="1400"/>
              <a:buFont typeface="Times New Roman"/>
              <a:buChar char="➢"/>
            </a:pPr>
            <a:r>
              <a:rPr lang="en-GB" sz="1400">
                <a:highlight>
                  <a:srgbClr val="F3F3F3"/>
                </a:highlight>
                <a:latin typeface="Times New Roman"/>
                <a:ea typeface="Times New Roman"/>
                <a:cs typeface="Times New Roman"/>
                <a:sym typeface="Times New Roman"/>
              </a:rPr>
              <a:t>Count white pixels in blocks, set occupancy threshold.</a:t>
            </a:r>
            <a:endParaRPr sz="1400">
              <a:highlight>
                <a:srgbClr val="F3F3F3"/>
              </a:highlight>
              <a:latin typeface="Times New Roman"/>
              <a:ea typeface="Times New Roman"/>
              <a:cs typeface="Times New Roman"/>
              <a:sym typeface="Times New Roman"/>
            </a:endParaRPr>
          </a:p>
          <a:p>
            <a:pPr indent="-317500" lvl="0" marL="558800" rtl="0" algn="just">
              <a:lnSpc>
                <a:spcPct val="144000"/>
              </a:lnSpc>
              <a:spcBef>
                <a:spcPts val="0"/>
              </a:spcBef>
              <a:spcAft>
                <a:spcPts val="0"/>
              </a:spcAft>
              <a:buClr>
                <a:srgbClr val="1C4587"/>
              </a:buClr>
              <a:buSzPts val="1400"/>
              <a:buFont typeface="Times New Roman"/>
              <a:buChar char="➢"/>
            </a:pPr>
            <a:r>
              <a:rPr lang="en-GB" sz="1400">
                <a:highlight>
                  <a:srgbClr val="F3F3F3"/>
                </a:highlight>
                <a:latin typeface="Times New Roman"/>
                <a:ea typeface="Times New Roman"/>
                <a:cs typeface="Times New Roman"/>
                <a:sym typeface="Times New Roman"/>
              </a:rPr>
              <a:t>Analyze blocks in rows/columns for occupancy status.</a:t>
            </a:r>
            <a:endParaRPr sz="1400">
              <a:highlight>
                <a:srgbClr val="F3F3F3"/>
              </a:highlight>
              <a:latin typeface="Times New Roman"/>
              <a:ea typeface="Times New Roman"/>
              <a:cs typeface="Times New Roman"/>
              <a:sym typeface="Times New Roman"/>
            </a:endParaRPr>
          </a:p>
          <a:p>
            <a:pPr indent="-317500" lvl="0" marL="558800" rtl="0" algn="just">
              <a:lnSpc>
                <a:spcPct val="144000"/>
              </a:lnSpc>
              <a:spcBef>
                <a:spcPts val="0"/>
              </a:spcBef>
              <a:spcAft>
                <a:spcPts val="0"/>
              </a:spcAft>
              <a:buClr>
                <a:srgbClr val="1C4587"/>
              </a:buClr>
              <a:buSzPts val="1400"/>
              <a:buFont typeface="Times New Roman"/>
              <a:buChar char="➢"/>
            </a:pPr>
            <a:r>
              <a:rPr lang="en-GB" sz="1400">
                <a:highlight>
                  <a:srgbClr val="F3F3F3"/>
                </a:highlight>
                <a:latin typeface="Times New Roman"/>
                <a:ea typeface="Times New Roman"/>
                <a:cs typeface="Times New Roman"/>
                <a:sym typeface="Times New Roman"/>
              </a:rPr>
              <a:t>Continuously update real-time parking availability.</a:t>
            </a:r>
            <a:endParaRPr sz="1400">
              <a:highlight>
                <a:srgbClr val="F3F3F3"/>
              </a:highlight>
              <a:latin typeface="Times New Roman"/>
              <a:ea typeface="Times New Roman"/>
              <a:cs typeface="Times New Roman"/>
              <a:sym typeface="Times New Roman"/>
            </a:endParaRPr>
          </a:p>
          <a:p>
            <a:pPr indent="-317500" lvl="0" marL="558800" rtl="0" algn="just">
              <a:lnSpc>
                <a:spcPct val="144000"/>
              </a:lnSpc>
              <a:spcBef>
                <a:spcPts val="0"/>
              </a:spcBef>
              <a:spcAft>
                <a:spcPts val="0"/>
              </a:spcAft>
              <a:buClr>
                <a:srgbClr val="1C4587"/>
              </a:buClr>
              <a:buSzPts val="1400"/>
              <a:buFont typeface="Times New Roman"/>
              <a:buChar char="➢"/>
            </a:pPr>
            <a:r>
              <a:rPr lang="en-GB" sz="1400">
                <a:highlight>
                  <a:srgbClr val="F3F3F3"/>
                </a:highlight>
                <a:latin typeface="Times New Roman"/>
                <a:ea typeface="Times New Roman"/>
                <a:cs typeface="Times New Roman"/>
                <a:sym typeface="Times New Roman"/>
              </a:rPr>
              <a:t>Adjust occupancy based on vehicle entry/exit.</a:t>
            </a:r>
            <a:endParaRPr sz="1400">
              <a:highlight>
                <a:srgbClr val="F3F3F3"/>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1"/>
          <p:cNvSpPr txBox="1"/>
          <p:nvPr>
            <p:ph type="title"/>
          </p:nvPr>
        </p:nvSpPr>
        <p:spPr>
          <a:xfrm>
            <a:off x="306275" y="427666"/>
            <a:ext cx="8229600" cy="8574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SzPts val="1800"/>
              <a:buNone/>
            </a:pPr>
            <a:r>
              <a:rPr lang="en-GB" sz="3000">
                <a:solidFill>
                  <a:schemeClr val="dk1"/>
                </a:solidFill>
                <a:latin typeface="Times New Roman"/>
                <a:ea typeface="Times New Roman"/>
                <a:cs typeface="Times New Roman"/>
                <a:sym typeface="Times New Roman"/>
              </a:rPr>
              <a:t>       Flowchart</a:t>
            </a:r>
            <a:endParaRPr sz="3000">
              <a:solidFill>
                <a:schemeClr val="dk1"/>
              </a:solidFill>
              <a:latin typeface="Times New Roman"/>
              <a:ea typeface="Times New Roman"/>
              <a:cs typeface="Times New Roman"/>
              <a:sym typeface="Times New Roman"/>
            </a:endParaRPr>
          </a:p>
        </p:txBody>
      </p:sp>
      <p:pic>
        <p:nvPicPr>
          <p:cNvPr id="142" name="Google Shape;142;p11"/>
          <p:cNvPicPr preferRelativeResize="0"/>
          <p:nvPr/>
        </p:nvPicPr>
        <p:blipFill>
          <a:blip r:embed="rId3">
            <a:alphaModFix/>
          </a:blip>
          <a:stretch>
            <a:fillRect/>
          </a:stretch>
        </p:blipFill>
        <p:spPr>
          <a:xfrm>
            <a:off x="1476850" y="1400175"/>
            <a:ext cx="5843125" cy="2622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2023-08-13T17:54:00Z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BC67F8DF73684517A48645F92358D568_12</vt:lpwstr>
  </property>
  <property fmtid="{D5CDD505-2E9C-101B-9397-08002B2CF9AE}" pid="3" name="KSOProductBuildVer">
    <vt:lpwstr>1033-12.2.0.13110</vt:lpwstr>
  </property>
</Properties>
</file>