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3a9a6629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3a9a6629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3a9a6629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3a9a6629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3a9a6629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3a9a6629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3a9a6629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3a9a6629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3a9a6629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3a9a6629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3a9a6629a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3a9a6629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3a9a6629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3a9a6629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3a9a6629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3a9a6629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3a9a6629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3a9a6629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3a9a6629a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3a9a6629a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400" cy="32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solidFill>
                  <a:srgbClr val="0000FF"/>
                </a:solidFill>
              </a:rPr>
              <a:t>EMPLOYEE MANAGEMENT SYSTEM</a:t>
            </a:r>
            <a:endParaRPr sz="3300">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457200" lvl="0" marL="3657600" rtl="0" algn="l">
              <a:spcBef>
                <a:spcPts val="0"/>
              </a:spcBef>
              <a:spcAft>
                <a:spcPts val="0"/>
              </a:spcAft>
              <a:buNone/>
            </a:pPr>
            <a:r>
              <a:rPr lang="en" sz="1900"/>
              <a:t>CHERUKU SIVANI</a:t>
            </a:r>
            <a:endParaRPr sz="1900"/>
          </a:p>
          <a:p>
            <a:pPr indent="457200" lvl="0" marL="3657600" rtl="0" algn="l">
              <a:spcBef>
                <a:spcPts val="0"/>
              </a:spcBef>
              <a:spcAft>
                <a:spcPts val="0"/>
              </a:spcAft>
              <a:buNone/>
            </a:pPr>
            <a:r>
              <a:rPr lang="en" sz="1800"/>
              <a:t>SBCS INDIA PVT.LTD</a:t>
            </a:r>
            <a:r>
              <a:rPr lang="en"/>
              <a:t> </a:t>
            </a:r>
            <a:endParaRPr/>
          </a:p>
        </p:txBody>
      </p:sp>
      <p:pic>
        <p:nvPicPr>
          <p:cNvPr id="87" name="Google Shape;87;p13"/>
          <p:cNvPicPr preferRelativeResize="0"/>
          <p:nvPr/>
        </p:nvPicPr>
        <p:blipFill rotWithShape="1">
          <a:blip r:embed="rId3">
            <a:alphaModFix/>
          </a:blip>
          <a:srcRect b="920980" l="1350" r="-1349" t="-920980"/>
          <a:stretch/>
        </p:blipFill>
        <p:spPr>
          <a:xfrm>
            <a:off x="1572550" y="1726150"/>
            <a:ext cx="2686050" cy="26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Employee Functionality:</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a:t>The 'Delete Employee' functionality is an important feature of our system that helps keep employee records up-to-date. With this functionality, users can easily remove employees who are no longer with the company or have been transferred to a different department.</a:t>
            </a:r>
            <a:endParaRPr/>
          </a:p>
          <a:p>
            <a:pPr indent="0" lvl="0" marL="0" rtl="0" algn="just">
              <a:spcBef>
                <a:spcPts val="1200"/>
              </a:spcBef>
              <a:spcAft>
                <a:spcPts val="0"/>
              </a:spcAft>
              <a:buNone/>
            </a:pPr>
            <a:r>
              <a:rPr lang="en"/>
              <a:t>To use this functionality, simply select the employee you wish to delete and confirm the action. The system will automatically update all relevant records and ensure that the employee's information is removed from all associated files. This not only keeps your records accurate but also ensures compliance with data privacy regulations.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400" cy="31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4600">
                <a:solidFill>
                  <a:srgbClr val="9900FF"/>
                </a:solidFill>
              </a:rPr>
              <a:t>THANK YOU</a:t>
            </a:r>
            <a:endParaRPr sz="4600">
              <a:solidFill>
                <a:srgbClr val="99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This projects includes a development presentation of an information system for managing the staff data within a small company or organization. The system as such as it has been developed is called Employee Management System.It allows you to easily add, view, edit, search and delete employee</a:t>
            </a:r>
            <a:r>
              <a:rPr lang="en"/>
              <a:t> </a:t>
            </a:r>
            <a:r>
              <a:rPr lang="en"/>
              <a:t>records.</a:t>
            </a:r>
            <a:r>
              <a:rPr lang="en"/>
              <a:t> </a:t>
            </a:r>
            <a:r>
              <a:rPr lang="en"/>
              <a:t>Additionally, the system provides advanced security measures to ensure sensitive data is kept safe.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9" name="Google Shape;99;p15"/>
          <p:cNvSpPr txBox="1"/>
          <p:nvPr>
            <p:ph idx="1" type="body"/>
          </p:nvPr>
        </p:nvSpPr>
        <p:spPr>
          <a:xfrm>
            <a:off x="729450" y="2057150"/>
            <a:ext cx="7688700" cy="2261100"/>
          </a:xfrm>
          <a:prstGeom prst="rect">
            <a:avLst/>
          </a:prstGeom>
        </p:spPr>
        <p:txBody>
          <a:bodyPr anchorCtr="0" anchor="t" bIns="91425" lIns="91425" spcFirstLastPara="1" rIns="91425" wrap="square" tIns="91425">
            <a:normAutofit lnSpcReduction="10000"/>
          </a:bodyPr>
          <a:lstStyle/>
          <a:p>
            <a:pPr indent="-311150" lvl="0" marL="457200" rtl="0" algn="just">
              <a:spcBef>
                <a:spcPts val="1200"/>
              </a:spcBef>
              <a:spcAft>
                <a:spcPts val="0"/>
              </a:spcAft>
              <a:buSzPts val="1300"/>
              <a:buChar char="●"/>
            </a:pPr>
            <a:r>
              <a:rPr lang="en"/>
              <a:t>The Employee Record Management System project aims to provide a comprehensive solution for managing employee records in an organization. The system is designed to streamline the process of adding, viewing, editing, and deleting employee records, as well as searching for specific employees based on different criteria.</a:t>
            </a:r>
            <a:endParaRPr/>
          </a:p>
          <a:p>
            <a:pPr indent="-311150" lvl="0" marL="457200" rtl="0" algn="just">
              <a:spcBef>
                <a:spcPts val="0"/>
              </a:spcBef>
              <a:spcAft>
                <a:spcPts val="0"/>
              </a:spcAft>
              <a:buSzPts val="1300"/>
              <a:buChar char="●"/>
            </a:pPr>
            <a:r>
              <a:rPr lang="en"/>
              <a:t>This project is important because it offers several benefits to organizations, including increased efficiency, improved accuracy of employee data, and enhanced security of sensitive information. </a:t>
            </a:r>
            <a:endParaRPr/>
          </a:p>
          <a:p>
            <a:pPr indent="-311150" lvl="0" marL="457200" rtl="0" algn="just">
              <a:spcBef>
                <a:spcPts val="0"/>
              </a:spcBef>
              <a:spcAft>
                <a:spcPts val="0"/>
              </a:spcAft>
              <a:buSzPts val="1300"/>
              <a:buChar char="●"/>
            </a:pPr>
            <a:r>
              <a:rPr lang="en"/>
              <a:t>By using this system, organizations can save time and resources that would otherwise be spent on manual record-keeping processes.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highlight>
                  <a:srgbClr val="F7F7F8"/>
                </a:highlight>
                <a:latin typeface="Calibri"/>
                <a:ea typeface="Calibri"/>
                <a:cs typeface="Calibri"/>
                <a:sym typeface="Calibri"/>
              </a:rPr>
              <a:t>Contents:</a:t>
            </a:r>
            <a:endParaRPr sz="3700">
              <a:latin typeface="Calibri"/>
              <a:ea typeface="Calibri"/>
              <a:cs typeface="Calibri"/>
              <a:sym typeface="Calibri"/>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List the main functionalities of the system:</a:t>
            </a:r>
            <a:endParaRPr sz="1200">
              <a:solidFill>
                <a:srgbClr val="374151"/>
              </a:solidFill>
              <a:highlight>
                <a:srgbClr val="F7F7F8"/>
              </a:highlight>
              <a:latin typeface="Roboto"/>
              <a:ea typeface="Roboto"/>
              <a:cs typeface="Roboto"/>
              <a:sym typeface="Roboto"/>
            </a:endParaRPr>
          </a:p>
          <a:p>
            <a:pPr indent="-304800" lvl="0" marL="457200" rtl="0" algn="l">
              <a:spcBef>
                <a:spcPts val="12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Add Employee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View Employee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Edit Password</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Search Employee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Delete Employee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Exit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a:t>
            </a:r>
            <a:endParaRPr/>
          </a:p>
        </p:txBody>
      </p:sp>
      <p:sp>
        <p:nvSpPr>
          <p:cNvPr id="111" name="Google Shape;111;p17"/>
          <p:cNvSpPr txBox="1"/>
          <p:nvPr>
            <p:ph idx="1" type="body"/>
          </p:nvPr>
        </p:nvSpPr>
        <p:spPr>
          <a:xfrm>
            <a:off x="729450" y="1853850"/>
            <a:ext cx="7688700" cy="33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rotWithShape="1">
          <a:blip r:embed="rId3">
            <a:alphaModFix/>
          </a:blip>
          <a:srcRect b="37876" l="9955" r="7766" t="17609"/>
          <a:stretch/>
        </p:blipFill>
        <p:spPr>
          <a:xfrm>
            <a:off x="803299" y="1813050"/>
            <a:ext cx="7360075" cy="3319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Employee Functionality:</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just">
              <a:spcBef>
                <a:spcPts val="1200"/>
              </a:spcBef>
              <a:spcAft>
                <a:spcPts val="0"/>
              </a:spcAft>
              <a:buSzPts val="1300"/>
              <a:buChar char="●"/>
            </a:pPr>
            <a:r>
              <a:rPr lang="en"/>
              <a:t>The 'Add Employee' functionality is a key feature of our system that allows users to easily add new employees to their organization's database. With just a few clicks, users can enter all the necessary information about a new employee, including their name, contact details, job title, and more.</a:t>
            </a:r>
            <a:endParaRPr/>
          </a:p>
          <a:p>
            <a:pPr indent="-311150" lvl="0" marL="457200" rtl="0" algn="just">
              <a:spcBef>
                <a:spcPts val="0"/>
              </a:spcBef>
              <a:spcAft>
                <a:spcPts val="0"/>
              </a:spcAft>
              <a:buSzPts val="1300"/>
              <a:buChar char="●"/>
            </a:pPr>
            <a:r>
              <a:rPr lang="en"/>
              <a:t>One of the biggest benefits of this functionality is that it saves time and reduces errors. Instead of manually entering employee information into a spreadsheet or other system, users can simply use the 'Add Employee' functionality to quickly and accurately input all the necessary data. This not only streamlines the process but also reduces the risk of typos, missing information, and other common errors.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Employee Functionality:</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'View Employee' functionality allows users to access detailed information about each employee in the system. This includes personal details such as name, address, and ID and etc. Users can also view an employee's work history, including past positions held within the company and any promotions or awards they have received.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 Password Functionality:</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a:t>The Edit Password functionality of our system allows users to change their login credentials easily and securely. When a user selects this option, they will be prompted to enter their current password followed by their desired new password. Our system ensures that the new password meets all security requirements, such as minimum length and complexity, before allowing the change to take effect.</a:t>
            </a:r>
            <a:endParaRPr/>
          </a:p>
          <a:p>
            <a:pPr indent="0" lvl="0" marL="0" rtl="0" algn="just">
              <a:spcBef>
                <a:spcPts val="1200"/>
              </a:spcBef>
              <a:spcAft>
                <a:spcPts val="0"/>
              </a:spcAft>
              <a:buNone/>
            </a:pPr>
            <a:r>
              <a:rPr lang="en"/>
              <a:t>In addition to providing a convenient way for users to update their passwords, this functionality also adds an extra layer of security to our system. By requiring users to verify their identity with their current password, we can prevent unauthorized access to sensitive information and protect against potential security.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Employee Functionality</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The 'Search Employee' functionality of our system provides a quick and efficient way to find specific employee records. This feature allows users to search for employees based on various criteria such as name, department, or job title.</a:t>
            </a:r>
            <a:endParaRPr/>
          </a:p>
          <a:p>
            <a:pPr indent="0" lvl="0" marL="0" rtl="0" algn="just">
              <a:spcBef>
                <a:spcPts val="1200"/>
              </a:spcBef>
              <a:spcAft>
                <a:spcPts val="0"/>
              </a:spcAft>
              <a:buNone/>
            </a:pPr>
            <a:r>
              <a:rPr lang="en"/>
              <a:t>By using this functionality, users can save valuable time that would otherwise be spent manually sifting through employee records. Additionally, the search results are displayed in an organized and easy-to-read format, making it simple to locate the desired information.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