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22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1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3" r:id="rId4"/>
    <p:sldId id="262" r:id="rId5"/>
    <p:sldId id="266" r:id="rId6"/>
    <p:sldId id="270" r:id="rId7"/>
    <p:sldId id="269" r:id="rId8"/>
    <p:sldId id="274" r:id="rId9"/>
    <p:sldId id="275" r:id="rId10"/>
    <p:sldId id="276" r:id="rId11"/>
    <p:sldId id="268" r:id="rId12"/>
    <p:sldId id="267" r:id="rId13"/>
    <p:sldId id="280" r:id="rId14"/>
    <p:sldId id="282" r:id="rId15"/>
    <p:sldId id="285" r:id="rId16"/>
    <p:sldId id="281" r:id="rId17"/>
    <p:sldId id="279" r:id="rId18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3" userDrawn="1">
          <p15:clr>
            <a:srgbClr val="A4A3A4"/>
          </p15:clr>
        </p15:guide>
        <p15:guide id="2" pos="380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276"/>
      </p:cViewPr>
      <p:guideLst>
        <p:guide orient="horz" pos="2063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21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220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1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1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4" Type="http://schemas.openxmlformats.org/officeDocument/2006/relationships/slideLayout" Target="../slideLayouts/slideLayout1.xml"/><Relationship Id="rId53" Type="http://schemas.openxmlformats.org/officeDocument/2006/relationships/tags" Target="../tags/tag210.xml"/><Relationship Id="rId52" Type="http://schemas.openxmlformats.org/officeDocument/2006/relationships/tags" Target="../tags/tag209.xml"/><Relationship Id="rId51" Type="http://schemas.openxmlformats.org/officeDocument/2006/relationships/tags" Target="../tags/tag208.xml"/><Relationship Id="rId50" Type="http://schemas.openxmlformats.org/officeDocument/2006/relationships/image" Target="../media/image4.png"/><Relationship Id="rId5" Type="http://schemas.openxmlformats.org/officeDocument/2006/relationships/tags" Target="../tags/tag163.xml"/><Relationship Id="rId49" Type="http://schemas.openxmlformats.org/officeDocument/2006/relationships/tags" Target="../tags/tag207.xml"/><Relationship Id="rId48" Type="http://schemas.openxmlformats.org/officeDocument/2006/relationships/tags" Target="../tags/tag206.xml"/><Relationship Id="rId47" Type="http://schemas.openxmlformats.org/officeDocument/2006/relationships/tags" Target="../tags/tag205.xml"/><Relationship Id="rId46" Type="http://schemas.openxmlformats.org/officeDocument/2006/relationships/tags" Target="../tags/tag204.xml"/><Relationship Id="rId45" Type="http://schemas.openxmlformats.org/officeDocument/2006/relationships/tags" Target="../tags/tag203.xml"/><Relationship Id="rId44" Type="http://schemas.openxmlformats.org/officeDocument/2006/relationships/tags" Target="../tags/tag202.xml"/><Relationship Id="rId43" Type="http://schemas.openxmlformats.org/officeDocument/2006/relationships/tags" Target="../tags/tag201.xml"/><Relationship Id="rId42" Type="http://schemas.openxmlformats.org/officeDocument/2006/relationships/tags" Target="../tags/tag200.xml"/><Relationship Id="rId41" Type="http://schemas.openxmlformats.org/officeDocument/2006/relationships/tags" Target="../tags/tag199.xml"/><Relationship Id="rId40" Type="http://schemas.openxmlformats.org/officeDocument/2006/relationships/tags" Target="../tags/tag198.xml"/><Relationship Id="rId4" Type="http://schemas.openxmlformats.org/officeDocument/2006/relationships/tags" Target="../tags/tag162.xml"/><Relationship Id="rId39" Type="http://schemas.openxmlformats.org/officeDocument/2006/relationships/tags" Target="../tags/tag197.xml"/><Relationship Id="rId38" Type="http://schemas.openxmlformats.org/officeDocument/2006/relationships/tags" Target="../tags/tag196.xml"/><Relationship Id="rId37" Type="http://schemas.openxmlformats.org/officeDocument/2006/relationships/tags" Target="../tags/tag195.xml"/><Relationship Id="rId36" Type="http://schemas.openxmlformats.org/officeDocument/2006/relationships/tags" Target="../tags/tag194.xml"/><Relationship Id="rId35" Type="http://schemas.openxmlformats.org/officeDocument/2006/relationships/tags" Target="../tags/tag193.xml"/><Relationship Id="rId34" Type="http://schemas.openxmlformats.org/officeDocument/2006/relationships/tags" Target="../tags/tag192.xml"/><Relationship Id="rId33" Type="http://schemas.openxmlformats.org/officeDocument/2006/relationships/tags" Target="../tags/tag191.xml"/><Relationship Id="rId32" Type="http://schemas.openxmlformats.org/officeDocument/2006/relationships/tags" Target="../tags/tag190.xml"/><Relationship Id="rId31" Type="http://schemas.openxmlformats.org/officeDocument/2006/relationships/tags" Target="../tags/tag189.xml"/><Relationship Id="rId30" Type="http://schemas.openxmlformats.org/officeDocument/2006/relationships/tags" Target="../tags/tag188.xml"/><Relationship Id="rId3" Type="http://schemas.openxmlformats.org/officeDocument/2006/relationships/tags" Target="../tags/tag161.xml"/><Relationship Id="rId29" Type="http://schemas.openxmlformats.org/officeDocument/2006/relationships/tags" Target="../tags/tag187.xml"/><Relationship Id="rId28" Type="http://schemas.openxmlformats.org/officeDocument/2006/relationships/tags" Target="../tags/tag186.xml"/><Relationship Id="rId27" Type="http://schemas.openxmlformats.org/officeDocument/2006/relationships/tags" Target="../tags/tag185.xml"/><Relationship Id="rId26" Type="http://schemas.openxmlformats.org/officeDocument/2006/relationships/tags" Target="../tags/tag184.xml"/><Relationship Id="rId25" Type="http://schemas.openxmlformats.org/officeDocument/2006/relationships/tags" Target="../tags/tag183.xml"/><Relationship Id="rId24" Type="http://schemas.openxmlformats.org/officeDocument/2006/relationships/tags" Target="../tags/tag182.xml"/><Relationship Id="rId23" Type="http://schemas.openxmlformats.org/officeDocument/2006/relationships/tags" Target="../tags/tag181.xml"/><Relationship Id="rId22" Type="http://schemas.openxmlformats.org/officeDocument/2006/relationships/tags" Target="../tags/tag180.xml"/><Relationship Id="rId21" Type="http://schemas.openxmlformats.org/officeDocument/2006/relationships/tags" Target="../tags/tag179.xml"/><Relationship Id="rId20" Type="http://schemas.openxmlformats.org/officeDocument/2006/relationships/tags" Target="../tags/tag178.xml"/><Relationship Id="rId2" Type="http://schemas.openxmlformats.org/officeDocument/2006/relationships/tags" Target="../tags/tag160.xml"/><Relationship Id="rId19" Type="http://schemas.openxmlformats.org/officeDocument/2006/relationships/tags" Target="../tags/tag177.xml"/><Relationship Id="rId18" Type="http://schemas.openxmlformats.org/officeDocument/2006/relationships/tags" Target="../tags/tag176.xml"/><Relationship Id="rId17" Type="http://schemas.openxmlformats.org/officeDocument/2006/relationships/tags" Target="../tags/tag175.xml"/><Relationship Id="rId16" Type="http://schemas.openxmlformats.org/officeDocument/2006/relationships/tags" Target="../tags/tag174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2.xml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1" Type="http://schemas.openxmlformats.org/officeDocument/2006/relationships/tags" Target="../tags/tag2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8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9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image" Target="../media/image4.png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9" Type="http://schemas.openxmlformats.org/officeDocument/2006/relationships/slideLayout" Target="../slideLayouts/slideLayout1.xml"/><Relationship Id="rId58" Type="http://schemas.openxmlformats.org/officeDocument/2006/relationships/tags" Target="../tags/tag158.xml"/><Relationship Id="rId57" Type="http://schemas.openxmlformats.org/officeDocument/2006/relationships/tags" Target="../tags/tag157.xml"/><Relationship Id="rId56" Type="http://schemas.openxmlformats.org/officeDocument/2006/relationships/tags" Target="../tags/tag156.xml"/><Relationship Id="rId55" Type="http://schemas.openxmlformats.org/officeDocument/2006/relationships/tags" Target="../tags/tag155.xml"/><Relationship Id="rId54" Type="http://schemas.openxmlformats.org/officeDocument/2006/relationships/tags" Target="../tags/tag154.xml"/><Relationship Id="rId53" Type="http://schemas.openxmlformats.org/officeDocument/2006/relationships/tags" Target="../tags/tag153.xml"/><Relationship Id="rId52" Type="http://schemas.openxmlformats.org/officeDocument/2006/relationships/tags" Target="../tags/tag152.xml"/><Relationship Id="rId51" Type="http://schemas.openxmlformats.org/officeDocument/2006/relationships/tags" Target="../tags/tag151.xml"/><Relationship Id="rId50" Type="http://schemas.openxmlformats.org/officeDocument/2006/relationships/tags" Target="../tags/tag150.xml"/><Relationship Id="rId5" Type="http://schemas.openxmlformats.org/officeDocument/2006/relationships/tags" Target="../tags/tag106.xml"/><Relationship Id="rId49" Type="http://schemas.openxmlformats.org/officeDocument/2006/relationships/tags" Target="../tags/tag149.xml"/><Relationship Id="rId48" Type="http://schemas.openxmlformats.org/officeDocument/2006/relationships/tags" Target="../tags/tag148.xml"/><Relationship Id="rId47" Type="http://schemas.openxmlformats.org/officeDocument/2006/relationships/tags" Target="../tags/tag147.xml"/><Relationship Id="rId46" Type="http://schemas.openxmlformats.org/officeDocument/2006/relationships/tags" Target="../tags/tag146.xml"/><Relationship Id="rId45" Type="http://schemas.openxmlformats.org/officeDocument/2006/relationships/tags" Target="../tags/tag145.xml"/><Relationship Id="rId44" Type="http://schemas.openxmlformats.org/officeDocument/2006/relationships/tags" Target="../tags/tag144.xml"/><Relationship Id="rId43" Type="http://schemas.openxmlformats.org/officeDocument/2006/relationships/tags" Target="../tags/tag143.xml"/><Relationship Id="rId42" Type="http://schemas.openxmlformats.org/officeDocument/2006/relationships/tags" Target="../tags/tag142.xml"/><Relationship Id="rId41" Type="http://schemas.openxmlformats.org/officeDocument/2006/relationships/tags" Target="../tags/tag141.xml"/><Relationship Id="rId40" Type="http://schemas.openxmlformats.org/officeDocument/2006/relationships/tags" Target="../tags/tag140.xml"/><Relationship Id="rId4" Type="http://schemas.openxmlformats.org/officeDocument/2006/relationships/tags" Target="../tags/tag105.xml"/><Relationship Id="rId39" Type="http://schemas.openxmlformats.org/officeDocument/2006/relationships/tags" Target="../tags/tag139.xml"/><Relationship Id="rId38" Type="http://schemas.openxmlformats.org/officeDocument/2006/relationships/tags" Target="../tags/tag138.xml"/><Relationship Id="rId37" Type="http://schemas.openxmlformats.org/officeDocument/2006/relationships/tags" Target="../tags/tag137.xml"/><Relationship Id="rId36" Type="http://schemas.openxmlformats.org/officeDocument/2006/relationships/tags" Target="../tags/tag136.xml"/><Relationship Id="rId35" Type="http://schemas.openxmlformats.org/officeDocument/2006/relationships/tags" Target="../tags/tag135.xml"/><Relationship Id="rId34" Type="http://schemas.openxmlformats.org/officeDocument/2006/relationships/tags" Target="../tags/tag134.xml"/><Relationship Id="rId33" Type="http://schemas.openxmlformats.org/officeDocument/2006/relationships/tags" Target="../tags/tag133.xml"/><Relationship Id="rId32" Type="http://schemas.openxmlformats.org/officeDocument/2006/relationships/tags" Target="../tags/tag132.xml"/><Relationship Id="rId31" Type="http://schemas.openxmlformats.org/officeDocument/2006/relationships/tags" Target="../tags/tag131.xml"/><Relationship Id="rId30" Type="http://schemas.openxmlformats.org/officeDocument/2006/relationships/tags" Target="../tags/tag130.xml"/><Relationship Id="rId3" Type="http://schemas.openxmlformats.org/officeDocument/2006/relationships/tags" Target="../tags/tag104.xml"/><Relationship Id="rId29" Type="http://schemas.openxmlformats.org/officeDocument/2006/relationships/tags" Target="../tags/tag129.xml"/><Relationship Id="rId28" Type="http://schemas.openxmlformats.org/officeDocument/2006/relationships/tags" Target="../tags/tag128.xml"/><Relationship Id="rId27" Type="http://schemas.openxmlformats.org/officeDocument/2006/relationships/tags" Target="../tags/tag127.xml"/><Relationship Id="rId26" Type="http://schemas.openxmlformats.org/officeDocument/2006/relationships/tags" Target="../tags/tag126.xml"/><Relationship Id="rId25" Type="http://schemas.openxmlformats.org/officeDocument/2006/relationships/tags" Target="../tags/tag125.xml"/><Relationship Id="rId24" Type="http://schemas.openxmlformats.org/officeDocument/2006/relationships/tags" Target="../tags/tag124.xml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tags" Target="../tags/tag103.xml"/><Relationship Id="rId19" Type="http://schemas.openxmlformats.org/officeDocument/2006/relationships/tags" Target="../tags/tag119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image" Target="../media/image4.png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ECB019B1-382A-4266-B25C-5B523AA43C14-1" descr="C:/Users/15798/AppData/Local/Temp/wpp.XrrWetwp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75559" y="1092041"/>
            <a:ext cx="1688783" cy="39495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4000" y="968216"/>
            <a:ext cx="5156835" cy="620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BNN</a:t>
            </a:r>
            <a:r>
              <a:rPr lang="zh-CN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网络基本块流程</a:t>
            </a:r>
            <a:endParaRPr lang="zh-CN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5372735" y="1152843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5372735" y="595630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矩形 46"/>
          <p:cNvSpPr/>
          <p:nvPr>
            <p:custDataLst>
              <p:tags r:id="rId3"/>
            </p:custDataLst>
          </p:nvPr>
        </p:nvSpPr>
        <p:spPr>
          <a:xfrm>
            <a:off x="5264626" y="2791619"/>
            <a:ext cx="1169670" cy="36671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全局平均池化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矩形 47"/>
          <p:cNvSpPr/>
          <p:nvPr>
            <p:custDataLst>
              <p:tags r:id="rId4"/>
            </p:custDataLst>
          </p:nvPr>
        </p:nvSpPr>
        <p:spPr>
          <a:xfrm>
            <a:off x="5372735" y="3365024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softmax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9" name="直接箭头连接符 48"/>
          <p:cNvCxnSpPr/>
          <p:nvPr>
            <p:custDataLst>
              <p:tags r:id="rId5"/>
            </p:custDataLst>
          </p:nvPr>
        </p:nvCxnSpPr>
        <p:spPr>
          <a:xfrm>
            <a:off x="5849461" y="942816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>
            <p:custDataLst>
              <p:tags r:id="rId6"/>
            </p:custDataLst>
          </p:nvPr>
        </p:nvCxnSpPr>
        <p:spPr>
          <a:xfrm>
            <a:off x="5849461" y="3158331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>
            <p:custDataLst>
              <p:tags r:id="rId7"/>
            </p:custDataLst>
          </p:nvPr>
        </p:nvCxnSpPr>
        <p:spPr>
          <a:xfrm>
            <a:off x="5849461" y="38893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8"/>
            </p:custDataLst>
          </p:nvPr>
        </p:nvCxnSpPr>
        <p:spPr>
          <a:xfrm>
            <a:off x="5849461" y="371221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>
            <p:custDataLst>
              <p:tags r:id="rId9"/>
            </p:custDataLst>
          </p:nvPr>
        </p:nvSpPr>
        <p:spPr>
          <a:xfrm>
            <a:off x="5372735" y="3906044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17分类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/>
          <p:nvPr>
            <p:custDataLst>
              <p:tags r:id="rId10"/>
            </p:custDataLst>
          </p:nvPr>
        </p:nvCxnSpPr>
        <p:spPr>
          <a:xfrm>
            <a:off x="5849461" y="149193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>
            <p:custDataLst>
              <p:tags r:id="rId11"/>
            </p:custDataLst>
          </p:nvPr>
        </p:nvSpPr>
        <p:spPr>
          <a:xfrm>
            <a:off x="5372735" y="1700530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/>
          <p:nvPr>
            <p:custDataLst>
              <p:tags r:id="rId12"/>
            </p:custDataLst>
          </p:nvPr>
        </p:nvCxnSpPr>
        <p:spPr>
          <a:xfrm>
            <a:off x="5849461" y="204914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>
            <p:custDataLst>
              <p:tags r:id="rId13"/>
            </p:custDataLst>
          </p:nvPr>
        </p:nvSpPr>
        <p:spPr>
          <a:xfrm>
            <a:off x="5372735" y="2247741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/>
          <p:nvPr>
            <p:custDataLst>
              <p:tags r:id="rId14"/>
            </p:custDataLst>
          </p:nvPr>
        </p:nvCxnSpPr>
        <p:spPr>
          <a:xfrm>
            <a:off x="5849461" y="259492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5"/>
            </p:custDataLst>
          </p:nvPr>
        </p:nvSpPr>
        <p:spPr>
          <a:xfrm>
            <a:off x="6624955" y="1148715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矩形 60"/>
          <p:cNvSpPr/>
          <p:nvPr>
            <p:custDataLst>
              <p:tags r:id="rId16"/>
            </p:custDataLst>
          </p:nvPr>
        </p:nvSpPr>
        <p:spPr>
          <a:xfrm>
            <a:off x="6624955" y="591503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" name="矩形 61"/>
          <p:cNvSpPr/>
          <p:nvPr>
            <p:custDataLst>
              <p:tags r:id="rId17"/>
            </p:custDataLst>
          </p:nvPr>
        </p:nvSpPr>
        <p:spPr>
          <a:xfrm>
            <a:off x="6570186" y="3322320"/>
            <a:ext cx="1169670" cy="36671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全局平均池化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矩形 62"/>
          <p:cNvSpPr/>
          <p:nvPr>
            <p:custDataLst>
              <p:tags r:id="rId18"/>
            </p:custDataLst>
          </p:nvPr>
        </p:nvSpPr>
        <p:spPr>
          <a:xfrm>
            <a:off x="6624955" y="3895725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softmax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4" name="直接箭头连接符 63"/>
          <p:cNvCxnSpPr/>
          <p:nvPr>
            <p:custDataLst>
              <p:tags r:id="rId19"/>
            </p:custDataLst>
          </p:nvPr>
        </p:nvCxnSpPr>
        <p:spPr>
          <a:xfrm>
            <a:off x="7101681" y="938689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20"/>
            </p:custDataLst>
          </p:nvPr>
        </p:nvCxnSpPr>
        <p:spPr>
          <a:xfrm>
            <a:off x="7101681" y="368903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21"/>
            </p:custDataLst>
          </p:nvPr>
        </p:nvCxnSpPr>
        <p:spPr>
          <a:xfrm>
            <a:off x="7101681" y="38481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22"/>
            </p:custDataLst>
          </p:nvPr>
        </p:nvCxnSpPr>
        <p:spPr>
          <a:xfrm>
            <a:off x="7101681" y="4242911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>
            <p:custDataLst>
              <p:tags r:id="rId23"/>
            </p:custDataLst>
          </p:nvPr>
        </p:nvSpPr>
        <p:spPr>
          <a:xfrm>
            <a:off x="6624955" y="4436745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17分类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9" name="直接箭头连接符 68"/>
          <p:cNvCxnSpPr/>
          <p:nvPr>
            <p:custDataLst>
              <p:tags r:id="rId24"/>
            </p:custDataLst>
          </p:nvPr>
        </p:nvCxnSpPr>
        <p:spPr>
          <a:xfrm>
            <a:off x="7101681" y="148780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5"/>
            </p:custDataLst>
          </p:nvPr>
        </p:nvSpPr>
        <p:spPr>
          <a:xfrm>
            <a:off x="6624955" y="1696403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/>
          <p:nvPr>
            <p:custDataLst>
              <p:tags r:id="rId26"/>
            </p:custDataLst>
          </p:nvPr>
        </p:nvCxnSpPr>
        <p:spPr>
          <a:xfrm>
            <a:off x="7101681" y="204501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>
            <p:custDataLst>
              <p:tags r:id="rId27"/>
            </p:custDataLst>
          </p:nvPr>
        </p:nvSpPr>
        <p:spPr>
          <a:xfrm>
            <a:off x="6624955" y="2243614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3" name="直接箭头连接符 72"/>
          <p:cNvCxnSpPr/>
          <p:nvPr>
            <p:custDataLst>
              <p:tags r:id="rId28"/>
            </p:custDataLst>
          </p:nvPr>
        </p:nvCxnSpPr>
        <p:spPr>
          <a:xfrm>
            <a:off x="7101681" y="259080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>
            <p:custDataLst>
              <p:tags r:id="rId29"/>
            </p:custDataLst>
          </p:nvPr>
        </p:nvSpPr>
        <p:spPr>
          <a:xfrm>
            <a:off x="6624955" y="2800826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5" name="直接箭头连接符 74"/>
          <p:cNvCxnSpPr/>
          <p:nvPr>
            <p:custDataLst>
              <p:tags r:id="rId30"/>
            </p:custDataLst>
          </p:nvPr>
        </p:nvCxnSpPr>
        <p:spPr>
          <a:xfrm>
            <a:off x="7101681" y="311562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>
            <p:custDataLst>
              <p:tags r:id="rId31"/>
            </p:custDataLst>
          </p:nvPr>
        </p:nvSpPr>
        <p:spPr>
          <a:xfrm>
            <a:off x="7900035" y="1148715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8" name="矩形 77"/>
          <p:cNvSpPr/>
          <p:nvPr>
            <p:custDataLst>
              <p:tags r:id="rId32"/>
            </p:custDataLst>
          </p:nvPr>
        </p:nvSpPr>
        <p:spPr>
          <a:xfrm>
            <a:off x="7900035" y="591503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9" name="矩形 78"/>
          <p:cNvSpPr/>
          <p:nvPr>
            <p:custDataLst>
              <p:tags r:id="rId33"/>
            </p:custDataLst>
          </p:nvPr>
        </p:nvSpPr>
        <p:spPr>
          <a:xfrm>
            <a:off x="7846536" y="3919220"/>
            <a:ext cx="1169670" cy="36671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全局平均池化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" name="矩形 79"/>
          <p:cNvSpPr/>
          <p:nvPr>
            <p:custDataLst>
              <p:tags r:id="rId34"/>
            </p:custDataLst>
          </p:nvPr>
        </p:nvSpPr>
        <p:spPr>
          <a:xfrm>
            <a:off x="7900035" y="4472305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softmax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81" name="直接箭头连接符 80"/>
          <p:cNvCxnSpPr/>
          <p:nvPr>
            <p:custDataLst>
              <p:tags r:id="rId35"/>
            </p:custDataLst>
          </p:nvPr>
        </p:nvCxnSpPr>
        <p:spPr>
          <a:xfrm>
            <a:off x="8376761" y="938689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>
            <p:custDataLst>
              <p:tags r:id="rId36"/>
            </p:custDataLst>
          </p:nvPr>
        </p:nvCxnSpPr>
        <p:spPr>
          <a:xfrm>
            <a:off x="8376761" y="426561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>
            <p:custDataLst>
              <p:tags r:id="rId37"/>
            </p:custDataLst>
          </p:nvPr>
        </p:nvCxnSpPr>
        <p:spPr>
          <a:xfrm>
            <a:off x="8376761" y="38481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>
            <p:custDataLst>
              <p:tags r:id="rId38"/>
            </p:custDataLst>
          </p:nvPr>
        </p:nvCxnSpPr>
        <p:spPr>
          <a:xfrm>
            <a:off x="8376761" y="4819491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>
            <p:custDataLst>
              <p:tags r:id="rId39"/>
            </p:custDataLst>
          </p:nvPr>
        </p:nvSpPr>
        <p:spPr>
          <a:xfrm>
            <a:off x="7900035" y="5013325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17分类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86" name="直接箭头连接符 85"/>
          <p:cNvCxnSpPr/>
          <p:nvPr>
            <p:custDataLst>
              <p:tags r:id="rId40"/>
            </p:custDataLst>
          </p:nvPr>
        </p:nvCxnSpPr>
        <p:spPr>
          <a:xfrm>
            <a:off x="8376761" y="148780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>
            <p:custDataLst>
              <p:tags r:id="rId41"/>
            </p:custDataLst>
          </p:nvPr>
        </p:nvSpPr>
        <p:spPr>
          <a:xfrm>
            <a:off x="7900035" y="1696403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88" name="直接箭头连接符 87"/>
          <p:cNvCxnSpPr/>
          <p:nvPr>
            <p:custDataLst>
              <p:tags r:id="rId42"/>
            </p:custDataLst>
          </p:nvPr>
        </p:nvCxnSpPr>
        <p:spPr>
          <a:xfrm>
            <a:off x="8376761" y="204501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>
            <p:custDataLst>
              <p:tags r:id="rId43"/>
            </p:custDataLst>
          </p:nvPr>
        </p:nvSpPr>
        <p:spPr>
          <a:xfrm>
            <a:off x="7900035" y="2243614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>
            <p:custDataLst>
              <p:tags r:id="rId44"/>
            </p:custDataLst>
          </p:nvPr>
        </p:nvCxnSpPr>
        <p:spPr>
          <a:xfrm>
            <a:off x="8376761" y="259080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>
            <p:custDataLst>
              <p:tags r:id="rId45"/>
            </p:custDataLst>
          </p:nvPr>
        </p:nvSpPr>
        <p:spPr>
          <a:xfrm>
            <a:off x="7900035" y="2800826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/>
          <p:nvPr>
            <p:custDataLst>
              <p:tags r:id="rId46"/>
            </p:custDataLst>
          </p:nvPr>
        </p:nvCxnSpPr>
        <p:spPr>
          <a:xfrm>
            <a:off x="8376761" y="311562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>
            <p:custDataLst>
              <p:tags r:id="rId47"/>
            </p:custDataLst>
          </p:nvPr>
        </p:nvSpPr>
        <p:spPr>
          <a:xfrm>
            <a:off x="7900035" y="3322161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5" name="直接箭头连接符 94"/>
          <p:cNvCxnSpPr/>
          <p:nvPr>
            <p:custDataLst>
              <p:tags r:id="rId48"/>
            </p:custDataLst>
          </p:nvPr>
        </p:nvCxnSpPr>
        <p:spPr>
          <a:xfrm>
            <a:off x="8376126" y="366903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图片 116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rcRect r="28667"/>
          <a:stretch>
            <a:fillRect/>
          </a:stretch>
        </p:blipFill>
        <p:spPr>
          <a:xfrm>
            <a:off x="6624955" y="95250"/>
            <a:ext cx="880110" cy="30416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</p:pic>
      <p:pic>
        <p:nvPicPr>
          <p:cNvPr id="118" name="图片 117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0"/>
          <a:srcRect r="28667"/>
          <a:stretch>
            <a:fillRect/>
          </a:stretch>
        </p:blipFill>
        <p:spPr>
          <a:xfrm>
            <a:off x="7900035" y="95250"/>
            <a:ext cx="880110" cy="30416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</p:pic>
      <p:pic>
        <p:nvPicPr>
          <p:cNvPr id="120" name="图片 119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50"/>
          <a:srcRect r="28667"/>
          <a:stretch>
            <a:fillRect/>
          </a:stretch>
        </p:blipFill>
        <p:spPr>
          <a:xfrm>
            <a:off x="5372735" y="95250"/>
            <a:ext cx="880110" cy="30416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</p:pic>
    </p:spTree>
    <p:custDataLst>
      <p:tags r:id="rId5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3238500" y="816610"/>
            <a:ext cx="1930400" cy="5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二值量化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0000" y="111760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/>
              <a:t>nput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203700" y="480060"/>
            <a:ext cx="635" cy="336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238500" y="1731645"/>
            <a:ext cx="1930400" cy="5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204335" y="1395095"/>
            <a:ext cx="635" cy="336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168900" y="2021205"/>
            <a:ext cx="4845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5653405" y="1731645"/>
            <a:ext cx="1930400" cy="5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二值量化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583805" y="2021205"/>
            <a:ext cx="4845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59750" y="1836420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</a:t>
            </a:r>
            <a:r>
              <a:rPr lang="en-US" altLang="zh-CN"/>
              <a:t>eight</a:t>
            </a:r>
            <a:endParaRPr lang="en-US" altLang="zh-CN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6000" y="991870"/>
          <a:ext cx="1739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041400" imgH="241300" progId="Equation.KSEE3">
                  <p:embed/>
                </p:oleObj>
              </mc:Choice>
              <mc:Fallback>
                <p:oleObj name="" r:id="rId2" imgW="1041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991870"/>
                        <a:ext cx="17399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37860" y="2422525"/>
          <a:ext cx="176149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1054100" imgH="241300" progId="Equation.KSEE3">
                  <p:embed/>
                </p:oleObj>
              </mc:Choice>
              <mc:Fallback>
                <p:oleObj name="" r:id="rId4" imgW="1054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7860" y="2422525"/>
                        <a:ext cx="176149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8900" y="1504950"/>
          <a:ext cx="33083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77165" imgH="177165" progId="Equation.KSEE3">
                  <p:embed/>
                </p:oleObj>
              </mc:Choice>
              <mc:Fallback>
                <p:oleObj name="" r:id="rId6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08900" y="1504950"/>
                        <a:ext cx="330835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91025" y="449263"/>
          <a:ext cx="330835" cy="3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177165" imgH="165100" progId="Equation.KSEE3">
                  <p:embed/>
                </p:oleObj>
              </mc:Choice>
              <mc:Fallback>
                <p:oleObj name="" r:id="rId8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1025" y="449263"/>
                        <a:ext cx="330835" cy="30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5735" y="1550035"/>
          <a:ext cx="33083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0" imgW="177165" imgH="215900" progId="Equation.KSEE3">
                  <p:embed/>
                </p:oleObj>
              </mc:Choice>
              <mc:Fallback>
                <p:oleObj name="" r:id="rId10" imgW="1771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45735" y="1550035"/>
                        <a:ext cx="33083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1895" y="1358900"/>
          <a:ext cx="330835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2" imgW="177165" imgH="203200" progId="Equation.KSEE3">
                  <p:embed/>
                </p:oleObj>
              </mc:Choice>
              <mc:Fallback>
                <p:oleObj name="" r:id="rId12" imgW="1771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1895" y="1358900"/>
                        <a:ext cx="330835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 flipH="1">
            <a:off x="4204335" y="2310130"/>
            <a:ext cx="635" cy="336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238500" y="2646680"/>
            <a:ext cx="1930400" cy="5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池化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8500" y="3561715"/>
            <a:ext cx="1930400" cy="5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激活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204970" y="3225165"/>
            <a:ext cx="635" cy="336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38500" y="4476750"/>
            <a:ext cx="1930400" cy="5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批归一化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205605" y="4132580"/>
            <a:ext cx="635" cy="336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55975" y="715010"/>
            <a:ext cx="1623060" cy="892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权重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二值化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3930" y="715010"/>
            <a:ext cx="1623060" cy="892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逐层计算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比例因子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52665" y="2399030"/>
            <a:ext cx="1623060" cy="892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误差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95190" y="2399030"/>
            <a:ext cx="1623060" cy="892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反向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计算二值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权重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7715" y="2399030"/>
            <a:ext cx="1623060" cy="892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9150350" y="1009650"/>
            <a:ext cx="1012190" cy="1865630"/>
          </a:xfrm>
          <a:prstGeom prst="curvedLeftArrow">
            <a:avLst>
              <a:gd name="adj1" fmla="val 25000"/>
              <a:gd name="adj2" fmla="val 50000"/>
              <a:gd name="adj3" fmla="val 25828"/>
            </a:avLst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 flipH="1" flipV="1">
            <a:off x="866775" y="1030605"/>
            <a:ext cx="996315" cy="1844675"/>
          </a:xfrm>
          <a:prstGeom prst="curvedLeftArrow">
            <a:avLst>
              <a:gd name="adj1" fmla="val 25000"/>
              <a:gd name="adj2" fmla="val 50000"/>
              <a:gd name="adj3" fmla="val 25828"/>
            </a:avLst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017770" y="1151890"/>
            <a:ext cx="977265" cy="222885"/>
          </a:xfrm>
          <a:prstGeom prst="rightArrow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804785" y="1151890"/>
            <a:ext cx="977265" cy="222885"/>
          </a:xfrm>
          <a:prstGeom prst="rightArrow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230755" y="1151890"/>
            <a:ext cx="977265" cy="222885"/>
          </a:xfrm>
          <a:prstGeom prst="rightArrow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3691255" y="2651760"/>
            <a:ext cx="973455" cy="223520"/>
          </a:xfrm>
          <a:prstGeom prst="leftArrow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6328410" y="2651760"/>
            <a:ext cx="973455" cy="223520"/>
          </a:xfrm>
          <a:prstGeom prst="leftArrow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20595" y="78359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前向传播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44155" y="78359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反向传播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V="1">
            <a:off x="3909695" y="3200400"/>
            <a:ext cx="3671570" cy="10160"/>
          </a:xfrm>
          <a:prstGeom prst="straightConnector1">
            <a:avLst/>
          </a:prstGeom>
          <a:ln>
            <a:solidFill>
              <a:srgbClr val="0F14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5669280" y="1638300"/>
            <a:ext cx="5080" cy="3090545"/>
          </a:xfrm>
          <a:prstGeom prst="straightConnector1">
            <a:avLst/>
          </a:prstGeom>
          <a:ln>
            <a:solidFill>
              <a:srgbClr val="0F14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664200" y="2570480"/>
            <a:ext cx="1422400" cy="508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251960" y="3754120"/>
            <a:ext cx="1422400" cy="508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267200" y="3200400"/>
            <a:ext cx="2824480" cy="5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64200" y="2570480"/>
            <a:ext cx="5080" cy="11982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19950" y="2453640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42900" imgH="203200" progId="Equation.KSEE3">
                  <p:embed/>
                </p:oleObj>
              </mc:Choice>
              <mc:Fallback>
                <p:oleObj name="" r:id="rId1" imgW="342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19950" y="2453640"/>
                        <a:ext cx="342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4020" y="3261360"/>
          <a:ext cx="381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81000" imgH="203200" progId="Equation.KSEE3">
                  <p:embed/>
                </p:oleObj>
              </mc:Choice>
              <mc:Fallback>
                <p:oleObj name="" r:id="rId3" imgW="381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4020" y="3261360"/>
                        <a:ext cx="381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8900" y="320548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27000" imgH="139700" progId="Equation.KSEE3">
                  <p:embed/>
                </p:oleObj>
              </mc:Choice>
              <mc:Fallback>
                <p:oleObj name="" r:id="rId5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08900" y="320548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2110" y="16256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139700" imgH="165100" progId="Equation.KSEE3">
                  <p:embed/>
                </p:oleObj>
              </mc:Choice>
              <mc:Fallback>
                <p:oleObj name="" r:id="rId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2110" y="162560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5452110" y="2374265"/>
            <a:ext cx="534035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399405" y="3830320"/>
            <a:ext cx="534035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19" name="直接连接符 18"/>
          <p:cNvCxnSpPr/>
          <p:nvPr/>
        </p:nvCxnSpPr>
        <p:spPr>
          <a:xfrm>
            <a:off x="5053330" y="2560955"/>
            <a:ext cx="1270" cy="644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909695" y="3200400"/>
            <a:ext cx="3671570" cy="10160"/>
          </a:xfrm>
          <a:prstGeom prst="straightConnector1">
            <a:avLst/>
          </a:prstGeom>
          <a:ln>
            <a:solidFill>
              <a:srgbClr val="0F14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5669280" y="1638300"/>
            <a:ext cx="5080" cy="3090545"/>
          </a:xfrm>
          <a:prstGeom prst="straightConnector1">
            <a:avLst/>
          </a:prstGeom>
          <a:ln>
            <a:solidFill>
              <a:srgbClr val="0F14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345555" y="2580640"/>
            <a:ext cx="811530" cy="254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257040" y="3752850"/>
            <a:ext cx="812800" cy="381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67200" y="3205480"/>
            <a:ext cx="797560" cy="5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059680" y="2580640"/>
            <a:ext cx="1295400" cy="117856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19950" y="2453640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42900" imgH="203200" progId="Equation.KSEE3">
                  <p:embed/>
                </p:oleObj>
              </mc:Choice>
              <mc:Fallback>
                <p:oleObj name="" r:id="rId1" imgW="342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19950" y="2453640"/>
                        <a:ext cx="342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8900" y="320548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27000" imgH="139700" progId="Equation.KSEE3">
                  <p:embed/>
                </p:oleObj>
              </mc:Choice>
              <mc:Fallback>
                <p:oleObj name="" r:id="rId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08900" y="320548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2110" y="16256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39700" imgH="165100" progId="Equation.KSEE3">
                  <p:embed/>
                </p:oleObj>
              </mc:Choice>
              <mc:Fallback>
                <p:oleObj name="" r:id="rId5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2110" y="162560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6346190" y="3195320"/>
            <a:ext cx="797560" cy="5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69840" y="2575560"/>
            <a:ext cx="1290320" cy="7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353810" y="2575560"/>
            <a:ext cx="6350" cy="6146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52110" y="2353945"/>
            <a:ext cx="534035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04485" y="3774440"/>
            <a:ext cx="534035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70450" y="3220720"/>
            <a:ext cx="534035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24270" y="3205480"/>
            <a:ext cx="534035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2620" y="3300095"/>
          <a:ext cx="381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381000" imgH="203200" progId="Equation.KSEE3">
                  <p:embed/>
                </p:oleObj>
              </mc:Choice>
              <mc:Fallback>
                <p:oleObj name="" r:id="rId7" imgW="381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2620" y="3300095"/>
                        <a:ext cx="381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ECB019B1-382A-4266-B25C-5B523AA43C14-3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0" y="69850"/>
            <a:ext cx="4546600" cy="6718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ECB019B1-382A-4266-B25C-5B523AA43C14-4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2350" y="1295400"/>
            <a:ext cx="2527300" cy="4267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ECB019B1-382A-4266-B25C-5B523AA43C14-5" descr="C:/Users/15798/AppData/Local/Temp/wpp.EakojF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5280" y="0"/>
            <a:ext cx="644144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ECB019B1-382A-4266-B25C-5B523AA43C14-2" descr="C:/Users/15798/AppData/Local/Temp/wpp.jukKPuwp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6730" y="439420"/>
            <a:ext cx="5022215" cy="585025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-782320" y="347821"/>
            <a:ext cx="5156835" cy="620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网络训练流程</a:t>
            </a:r>
            <a:endParaRPr lang="zh-CN" altLang="en-US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76490" y="0"/>
            <a:ext cx="1065530" cy="360045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+mj-lt"/>
                <a:ea typeface="微软雅黑" panose="020B0503020204020204" charset="-122"/>
              </a:rPr>
              <a:t>开始</a:t>
            </a:r>
            <a:endParaRPr lang="zh-CN" altLang="en-US" sz="1000">
              <a:solidFill>
                <a:schemeClr val="tx1"/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76490" y="6497955"/>
            <a:ext cx="1065530" cy="360045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+mj-lt"/>
                <a:ea typeface="微软雅黑" panose="020B0503020204020204" charset="-122"/>
              </a:rPr>
              <a:t>开始</a:t>
            </a:r>
            <a:endParaRPr lang="zh-CN" altLang="en-US" sz="1000">
              <a:solidFill>
                <a:schemeClr val="tx1"/>
              </a:solidFill>
              <a:latin typeface="+mj-lt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2480" y="567055"/>
            <a:ext cx="1747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890000" y="567055"/>
            <a:ext cx="0" cy="86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142480" y="563880"/>
            <a:ext cx="0" cy="22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</p:cNvCxnSpPr>
          <p:nvPr/>
        </p:nvCxnSpPr>
        <p:spPr>
          <a:xfrm>
            <a:off x="8009255" y="360045"/>
            <a:ext cx="0" cy="193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19300" y="1966913"/>
          <a:ext cx="1272540" cy="131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35"/>
                <a:gridCol w="318135"/>
                <a:gridCol w="318135"/>
                <a:gridCol w="318135"/>
              </a:tblGrid>
              <a:tr h="32956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265295" y="1633538"/>
          <a:ext cx="1962150" cy="198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25"/>
                <a:gridCol w="327025"/>
                <a:gridCol w="327025"/>
                <a:gridCol w="327025"/>
                <a:gridCol w="327025"/>
                <a:gridCol w="327025"/>
              </a:tblGrid>
              <a:tr h="3308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289935" y="2625090"/>
            <a:ext cx="97536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92805" y="2259330"/>
            <a:ext cx="769144" cy="26574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350" b="1">
                <a:latin typeface="Times New Roman" panose="02020603050405020304" charset="0"/>
                <a:cs typeface="Times New Roman" panose="02020603050405020304" charset="0"/>
              </a:rPr>
              <a:t>Padding</a:t>
            </a:r>
            <a:endParaRPr lang="en-US" altLang="zh-CN" sz="13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1834" y="2291715"/>
          <a:ext cx="638810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05"/>
                <a:gridCol w="319405"/>
              </a:tblGrid>
              <a:tr h="3314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7690961" y="2625090"/>
            <a:ext cx="97536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482239" y="2446973"/>
            <a:ext cx="312896" cy="38909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13" name="矩形 12"/>
          <p:cNvSpPr/>
          <p:nvPr/>
        </p:nvSpPr>
        <p:spPr>
          <a:xfrm>
            <a:off x="4255770" y="1628775"/>
            <a:ext cx="668655" cy="6629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4591050" y="1628775"/>
            <a:ext cx="668655" cy="6629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9" name="左大括号 18"/>
          <p:cNvSpPr/>
          <p:nvPr/>
        </p:nvSpPr>
        <p:spPr>
          <a:xfrm rot="5400000">
            <a:off x="4366260" y="1404461"/>
            <a:ext cx="113824" cy="334804"/>
          </a:xfrm>
          <a:prstGeom prst="leftBrace">
            <a:avLst>
              <a:gd name="adj1" fmla="val 26934"/>
              <a:gd name="adj2" fmla="val 50000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3981450" y="1196340"/>
            <a:ext cx="1027430" cy="210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350" b="1">
                <a:latin typeface="Times New Roman" panose="02020603050405020304" charset="0"/>
                <a:cs typeface="Times New Roman" panose="02020603050405020304" charset="0"/>
              </a:rPr>
              <a:t>Stride=1</a:t>
            </a:r>
            <a:endParaRPr lang="en-US" altLang="zh-CN" sz="13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2" name="表格 21"/>
          <p:cNvGraphicFramePr/>
          <p:nvPr>
            <p:custDataLst>
              <p:tags r:id="rId6"/>
            </p:custDataLst>
          </p:nvPr>
        </p:nvGraphicFramePr>
        <p:xfrm>
          <a:off x="8666321" y="1899285"/>
          <a:ext cx="132715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"/>
                <a:gridCol w="265430"/>
                <a:gridCol w="265430"/>
                <a:gridCol w="265430"/>
                <a:gridCol w="265430"/>
              </a:tblGrid>
              <a:tr h="2895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>
            <a:stCxn id="14" idx="0"/>
          </p:cNvCxnSpPr>
          <p:nvPr/>
        </p:nvCxnSpPr>
        <p:spPr>
          <a:xfrm>
            <a:off x="4925378" y="1628775"/>
            <a:ext cx="3716655" cy="26955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</p:cNvCxnSpPr>
          <p:nvPr/>
        </p:nvCxnSpPr>
        <p:spPr>
          <a:xfrm flipV="1">
            <a:off x="4925378" y="2171224"/>
            <a:ext cx="3729514" cy="120491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57914" y="3347085"/>
            <a:ext cx="592931" cy="26574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35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13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2764" y="3055620"/>
            <a:ext cx="1146334" cy="36052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350" b="1">
                <a:latin typeface="Times New Roman" panose="02020603050405020304" charset="0"/>
                <a:cs typeface="Times New Roman" panose="02020603050405020304" charset="0"/>
              </a:rPr>
              <a:t>Conv Kernal</a:t>
            </a:r>
            <a:endParaRPr lang="en-US" altLang="zh-CN" sz="13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81123" y="3429000"/>
            <a:ext cx="954405" cy="26574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350" b="1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 altLang="zh-CN" sz="135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89860" y="1905000"/>
          <a:ext cx="245618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5"/>
                <a:gridCol w="614045"/>
                <a:gridCol w="614045"/>
                <a:gridCol w="614045"/>
              </a:tblGrid>
              <a:tr h="5829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689860" y="1905000"/>
          <a:ext cx="196596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"/>
                <a:gridCol w="491490"/>
                <a:gridCol w="491490"/>
                <a:gridCol w="491490"/>
              </a:tblGrid>
              <a:tr h="46672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5604986" y="2371249"/>
          <a:ext cx="1964690" cy="186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  <a:gridCol w="982345"/>
              </a:tblGrid>
              <a:tr h="9328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932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73003" y="2693670"/>
            <a:ext cx="312896" cy="38909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761798" y="2571750"/>
            <a:ext cx="384810" cy="51101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=</a:t>
            </a:r>
            <a:endParaRPr lang="en-US" altLang="zh-CN" sz="3600"/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7321391" y="2188845"/>
          <a:ext cx="1487805" cy="13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935"/>
                <a:gridCol w="495935"/>
                <a:gridCol w="495935"/>
              </a:tblGrid>
              <a:tr h="4660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3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2869406" y="2028349"/>
          <a:ext cx="1964690" cy="186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  <a:gridCol w="982345"/>
              </a:tblGrid>
              <a:tr h="9328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  <a:alpha val="55000"/>
                      </a:schemeClr>
                    </a:solidFill>
                  </a:tcPr>
                </a:tc>
              </a:tr>
              <a:tr h="932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  <a:alpha val="5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>
            <a:stCxn id="3" idx="0"/>
          </p:cNvCxnSpPr>
          <p:nvPr/>
        </p:nvCxnSpPr>
        <p:spPr>
          <a:xfrm>
            <a:off x="3135630" y="2286000"/>
            <a:ext cx="3643313" cy="2857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672840" y="2647950"/>
            <a:ext cx="3642360" cy="1828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658904" y="1392079"/>
          <a:ext cx="1962150" cy="198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25"/>
                <a:gridCol w="327025"/>
                <a:gridCol w="327025"/>
                <a:gridCol w="327025"/>
                <a:gridCol w="327025"/>
                <a:gridCol w="327025"/>
              </a:tblGrid>
              <a:tr h="3308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760345" y="1487329"/>
          <a:ext cx="1962150" cy="198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25"/>
                <a:gridCol w="327025"/>
                <a:gridCol w="327025"/>
                <a:gridCol w="327025"/>
                <a:gridCol w="327025"/>
                <a:gridCol w="327025"/>
              </a:tblGrid>
              <a:tr h="3308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2868454" y="1582579"/>
          <a:ext cx="1962150" cy="198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25"/>
                <a:gridCol w="327025"/>
                <a:gridCol w="327025"/>
                <a:gridCol w="327025"/>
                <a:gridCol w="327025"/>
                <a:gridCol w="327025"/>
              </a:tblGrid>
              <a:tr h="3308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5515928" y="2147411"/>
          <a:ext cx="638810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05"/>
                <a:gridCol w="319405"/>
              </a:tblGrid>
              <a:tr h="3314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5"/>
            </p:custDataLst>
          </p:nvPr>
        </p:nvGraphicFramePr>
        <p:xfrm>
          <a:off x="5597843" y="2242661"/>
          <a:ext cx="638810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05"/>
                <a:gridCol w="319405"/>
              </a:tblGrid>
              <a:tr h="3314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6"/>
            </p:custDataLst>
          </p:nvPr>
        </p:nvGraphicFramePr>
        <p:xfrm>
          <a:off x="5692616" y="2348865"/>
          <a:ext cx="638810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05"/>
                <a:gridCol w="319405"/>
              </a:tblGrid>
              <a:tr h="3314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7"/>
            </p:custDataLst>
          </p:nvPr>
        </p:nvGraphicFramePr>
        <p:xfrm>
          <a:off x="6767989" y="1810226"/>
          <a:ext cx="132715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"/>
                <a:gridCol w="265430"/>
                <a:gridCol w="265430"/>
                <a:gridCol w="265430"/>
                <a:gridCol w="265430"/>
              </a:tblGrid>
              <a:tr h="2895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8"/>
            </p:custDataLst>
          </p:nvPr>
        </p:nvGraphicFramePr>
        <p:xfrm>
          <a:off x="6842284" y="1850231"/>
          <a:ext cx="132715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"/>
                <a:gridCol w="265430"/>
                <a:gridCol w="265430"/>
                <a:gridCol w="265430"/>
                <a:gridCol w="265430"/>
              </a:tblGrid>
              <a:tr h="2895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9"/>
            </p:custDataLst>
          </p:nvPr>
        </p:nvGraphicFramePr>
        <p:xfrm>
          <a:off x="6912293" y="1927384"/>
          <a:ext cx="132715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"/>
                <a:gridCol w="265430"/>
                <a:gridCol w="265430"/>
                <a:gridCol w="265430"/>
                <a:gridCol w="265430"/>
              </a:tblGrid>
              <a:tr h="2895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10"/>
            </p:custDataLst>
          </p:nvPr>
        </p:nvGraphicFramePr>
        <p:xfrm>
          <a:off x="8666321" y="1899285"/>
          <a:ext cx="1466850" cy="147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"/>
                <a:gridCol w="293370"/>
                <a:gridCol w="293370"/>
                <a:gridCol w="293370"/>
                <a:gridCol w="293370"/>
              </a:tblGrid>
              <a:tr h="2743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350" b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zh-CN" sz="1350" b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6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-1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-7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-2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4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7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-1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2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1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0</a:t>
                      </a:r>
                      <a:endParaRPr lang="en-US" altLang="zh-CN" sz="1350"/>
                    </a:p>
                  </a:txBody>
                  <a:tcPr marL="68580" marR="68580" marT="34290" marB="34290"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2868454" y="1582579"/>
            <a:ext cx="668655" cy="662940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17" name="直接箭头连接符 16"/>
          <p:cNvCxnSpPr/>
          <p:nvPr>
            <p:custDataLst>
              <p:tags r:id="rId12"/>
            </p:custDataLst>
          </p:nvPr>
        </p:nvCxnSpPr>
        <p:spPr>
          <a:xfrm flipV="1">
            <a:off x="8238649" y="2622233"/>
            <a:ext cx="416243" cy="285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8238649" y="2289810"/>
            <a:ext cx="515303" cy="26574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350" b="1">
                <a:latin typeface="Times New Roman" panose="02020603050405020304" charset="0"/>
                <a:cs typeface="Times New Roman" panose="02020603050405020304" charset="0"/>
              </a:rPr>
              <a:t>Sum</a:t>
            </a:r>
            <a:endParaRPr lang="en-US" altLang="zh-CN" sz="13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直接箭头连接符 18"/>
          <p:cNvCxnSpPr/>
          <p:nvPr>
            <p:custDataLst>
              <p:tags r:id="rId14"/>
            </p:custDataLst>
          </p:nvPr>
        </p:nvCxnSpPr>
        <p:spPr>
          <a:xfrm flipV="1">
            <a:off x="6378893" y="2625090"/>
            <a:ext cx="416243" cy="285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4961573" y="2421255"/>
            <a:ext cx="312896" cy="38909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*</a:t>
            </a:r>
            <a:endParaRPr lang="en-US" altLang="zh-CN" sz="3600"/>
          </a:p>
        </p:txBody>
      </p:sp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5253514" y="1842135"/>
            <a:ext cx="2018348" cy="2660333"/>
            <a:chOff x="5035" y="1413"/>
            <a:chExt cx="4238" cy="5586"/>
          </a:xfrm>
        </p:grpSpPr>
        <p:sp>
          <p:nvSpPr>
            <p:cNvPr id="3" name="矩形 2"/>
            <p:cNvSpPr/>
            <p:nvPr/>
          </p:nvSpPr>
          <p:spPr>
            <a:xfrm>
              <a:off x="5035" y="3521"/>
              <a:ext cx="4238" cy="137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网络结构探索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035" y="5629"/>
              <a:ext cx="4238" cy="137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网络训练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35" y="1413"/>
              <a:ext cx="4238" cy="137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基本块设计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7154" y="2783"/>
              <a:ext cx="0" cy="73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7154" y="4891"/>
              <a:ext cx="0" cy="73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0415" y="1109663"/>
            <a:ext cx="2875598" cy="707708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</p:pic>
      <p:sp>
        <p:nvSpPr>
          <p:cNvPr id="3" name="矩形 2"/>
          <p:cNvSpPr/>
          <p:nvPr/>
        </p:nvSpPr>
        <p:spPr>
          <a:xfrm>
            <a:off x="4281488" y="1986915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1488" y="2540794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1488" y="3492818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73379" y="4014311"/>
            <a:ext cx="1169670" cy="36671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全局平均池化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1488" y="4587716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softmax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58214" y="2334101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58214" y="288798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758214" y="328612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58214" y="382714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758214" y="4381024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58214" y="178022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85811" y="3098006"/>
            <a:ext cx="388620" cy="284321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350"/>
              <a:t>...</a:t>
            </a:r>
            <a:endParaRPr lang="en-US" altLang="zh-CN" sz="135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58214" y="493490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281488" y="5128736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17分类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39991" y="1938814"/>
            <a:ext cx="2125504" cy="196215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0" name="文本框 19"/>
          <p:cNvSpPr txBox="1"/>
          <p:nvPr/>
        </p:nvSpPr>
        <p:spPr>
          <a:xfrm>
            <a:off x="5410200" y="2494598"/>
            <a:ext cx="366713" cy="88773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p>
            <a:r>
              <a:rPr lang="zh-CN" altLang="en-US" sz="1350"/>
              <a:t>特</a:t>
            </a:r>
            <a:endParaRPr lang="zh-CN" altLang="en-US" sz="1350"/>
          </a:p>
          <a:p>
            <a:r>
              <a:rPr lang="zh-CN" altLang="en-US" sz="1350"/>
              <a:t>征</a:t>
            </a:r>
            <a:endParaRPr lang="zh-CN" altLang="en-US" sz="1350"/>
          </a:p>
          <a:p>
            <a:r>
              <a:rPr lang="zh-CN" altLang="en-US" sz="1350"/>
              <a:t>提</a:t>
            </a:r>
            <a:endParaRPr lang="zh-CN" altLang="en-US" sz="1350"/>
          </a:p>
          <a:p>
            <a:r>
              <a:rPr lang="zh-CN" altLang="en-US" sz="1350"/>
              <a:t>取</a:t>
            </a:r>
            <a:endParaRPr lang="zh-CN" altLang="en-US" sz="135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656398" y="595630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41625" y="1163003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548289" y="1149509"/>
            <a:ext cx="1169670" cy="36671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全局平均池化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656398" y="1722914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softmax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>
            <p:custDataLst>
              <p:tags r:id="rId5"/>
            </p:custDataLst>
          </p:nvPr>
        </p:nvCxnSpPr>
        <p:spPr>
          <a:xfrm>
            <a:off x="2133124" y="942816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6"/>
            </p:custDataLst>
          </p:nvPr>
        </p:nvCxnSpPr>
        <p:spPr>
          <a:xfrm>
            <a:off x="2133124" y="1516221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7"/>
            </p:custDataLst>
          </p:nvPr>
        </p:nvCxnSpPr>
        <p:spPr>
          <a:xfrm>
            <a:off x="2133124" y="38893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2133124" y="207010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656398" y="2263934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17分类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r="28667"/>
          <a:stretch>
            <a:fillRect/>
          </a:stretch>
        </p:blipFill>
        <p:spPr>
          <a:xfrm>
            <a:off x="2915285" y="95250"/>
            <a:ext cx="880110" cy="30416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</p:pic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2841625" y="605790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 21"/>
          <p:cNvSpPr/>
          <p:nvPr>
            <p:custDataLst>
              <p:tags r:id="rId13"/>
            </p:custDataLst>
          </p:nvPr>
        </p:nvSpPr>
        <p:spPr>
          <a:xfrm>
            <a:off x="2733516" y="1699260"/>
            <a:ext cx="1169670" cy="36671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全局平均池化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矩形 22"/>
          <p:cNvSpPr/>
          <p:nvPr>
            <p:custDataLst>
              <p:tags r:id="rId14"/>
            </p:custDataLst>
          </p:nvPr>
        </p:nvSpPr>
        <p:spPr>
          <a:xfrm>
            <a:off x="2841625" y="2281238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softmax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/>
          <p:nvPr>
            <p:custDataLst>
              <p:tags r:id="rId15"/>
            </p:custDataLst>
          </p:nvPr>
        </p:nvCxnSpPr>
        <p:spPr>
          <a:xfrm>
            <a:off x="3318351" y="952976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16"/>
            </p:custDataLst>
          </p:nvPr>
        </p:nvCxnSpPr>
        <p:spPr>
          <a:xfrm>
            <a:off x="3318351" y="205835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7"/>
            </p:custDataLst>
          </p:nvPr>
        </p:nvCxnSpPr>
        <p:spPr>
          <a:xfrm>
            <a:off x="3318351" y="39909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8"/>
            </p:custDataLst>
          </p:nvPr>
        </p:nvCxnSpPr>
        <p:spPr>
          <a:xfrm>
            <a:off x="3318351" y="261461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19"/>
            </p:custDataLst>
          </p:nvPr>
        </p:nvSpPr>
        <p:spPr>
          <a:xfrm>
            <a:off x="2841625" y="2821305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17分类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>
            <p:custDataLst>
              <p:tags r:id="rId20"/>
            </p:custDataLst>
          </p:nvPr>
        </p:nvCxnSpPr>
        <p:spPr>
          <a:xfrm>
            <a:off x="3318351" y="150209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21"/>
            </p:custDataLst>
          </p:nvPr>
        </p:nvSpPr>
        <p:spPr>
          <a:xfrm>
            <a:off x="4115753" y="1163003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矩形 32"/>
          <p:cNvSpPr/>
          <p:nvPr>
            <p:custDataLst>
              <p:tags r:id="rId22"/>
            </p:custDataLst>
          </p:nvPr>
        </p:nvSpPr>
        <p:spPr>
          <a:xfrm>
            <a:off x="4115753" y="605790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矩形 33"/>
          <p:cNvSpPr/>
          <p:nvPr>
            <p:custDataLst>
              <p:tags r:id="rId23"/>
            </p:custDataLst>
          </p:nvPr>
        </p:nvSpPr>
        <p:spPr>
          <a:xfrm>
            <a:off x="4007644" y="2257901"/>
            <a:ext cx="1169670" cy="36671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全局平均池化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矩形 34"/>
          <p:cNvSpPr/>
          <p:nvPr>
            <p:custDataLst>
              <p:tags r:id="rId24"/>
            </p:custDataLst>
          </p:nvPr>
        </p:nvSpPr>
        <p:spPr>
          <a:xfrm>
            <a:off x="4115753" y="2831306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softmax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/>
          <p:nvPr>
            <p:custDataLst>
              <p:tags r:id="rId25"/>
            </p:custDataLst>
          </p:nvPr>
        </p:nvCxnSpPr>
        <p:spPr>
          <a:xfrm>
            <a:off x="4592479" y="952976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>
            <p:custDataLst>
              <p:tags r:id="rId26"/>
            </p:custDataLst>
          </p:nvPr>
        </p:nvCxnSpPr>
        <p:spPr>
          <a:xfrm>
            <a:off x="4592479" y="2624614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7"/>
            </p:custDataLst>
          </p:nvPr>
        </p:nvCxnSpPr>
        <p:spPr>
          <a:xfrm>
            <a:off x="4592479" y="39909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28"/>
            </p:custDataLst>
          </p:nvPr>
        </p:nvCxnSpPr>
        <p:spPr>
          <a:xfrm>
            <a:off x="4592479" y="317849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>
            <p:custDataLst>
              <p:tags r:id="rId29"/>
            </p:custDataLst>
          </p:nvPr>
        </p:nvSpPr>
        <p:spPr>
          <a:xfrm>
            <a:off x="4115753" y="3372326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17分类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/>
          <p:nvPr>
            <p:custDataLst>
              <p:tags r:id="rId30"/>
            </p:custDataLst>
          </p:nvPr>
        </p:nvCxnSpPr>
        <p:spPr>
          <a:xfrm>
            <a:off x="4592479" y="150209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>
            <p:custDataLst>
              <p:tags r:id="rId31"/>
            </p:custDataLst>
          </p:nvPr>
        </p:nvSpPr>
        <p:spPr>
          <a:xfrm>
            <a:off x="4115753" y="1710690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/>
          <p:nvPr>
            <p:custDataLst>
              <p:tags r:id="rId32"/>
            </p:custDataLst>
          </p:nvPr>
        </p:nvCxnSpPr>
        <p:spPr>
          <a:xfrm>
            <a:off x="4592479" y="205930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>
            <p:custDataLst>
              <p:tags r:id="rId33"/>
            </p:custDataLst>
          </p:nvPr>
        </p:nvSpPr>
        <p:spPr>
          <a:xfrm>
            <a:off x="6069965" y="1160780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8" name="矩形 97"/>
          <p:cNvSpPr/>
          <p:nvPr>
            <p:custDataLst>
              <p:tags r:id="rId34"/>
            </p:custDataLst>
          </p:nvPr>
        </p:nvSpPr>
        <p:spPr>
          <a:xfrm>
            <a:off x="6069965" y="603568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9" name="矩形 98"/>
          <p:cNvSpPr/>
          <p:nvPr>
            <p:custDataLst>
              <p:tags r:id="rId35"/>
            </p:custDataLst>
          </p:nvPr>
        </p:nvSpPr>
        <p:spPr>
          <a:xfrm>
            <a:off x="5963126" y="5031105"/>
            <a:ext cx="1169670" cy="36671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全局平均池化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矩形 99"/>
          <p:cNvSpPr/>
          <p:nvPr>
            <p:custDataLst>
              <p:tags r:id="rId36"/>
            </p:custDataLst>
          </p:nvPr>
        </p:nvSpPr>
        <p:spPr>
          <a:xfrm>
            <a:off x="6017895" y="5604510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softmax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01" name="直接箭头连接符 100"/>
          <p:cNvCxnSpPr/>
          <p:nvPr>
            <p:custDataLst>
              <p:tags r:id="rId37"/>
            </p:custDataLst>
          </p:nvPr>
        </p:nvCxnSpPr>
        <p:spPr>
          <a:xfrm>
            <a:off x="6546691" y="950754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>
            <p:custDataLst>
              <p:tags r:id="rId38"/>
            </p:custDataLst>
          </p:nvPr>
        </p:nvCxnSpPr>
        <p:spPr>
          <a:xfrm>
            <a:off x="6547326" y="5397818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>
            <p:custDataLst>
              <p:tags r:id="rId39"/>
            </p:custDataLst>
          </p:nvPr>
        </p:nvCxnSpPr>
        <p:spPr>
          <a:xfrm>
            <a:off x="6546691" y="39687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>
            <p:custDataLst>
              <p:tags r:id="rId40"/>
            </p:custDataLst>
          </p:nvPr>
        </p:nvCxnSpPr>
        <p:spPr>
          <a:xfrm>
            <a:off x="6546056" y="5918676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>
            <p:custDataLst>
              <p:tags r:id="rId41"/>
            </p:custDataLst>
          </p:nvPr>
        </p:nvSpPr>
        <p:spPr>
          <a:xfrm>
            <a:off x="6017895" y="6145530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17分类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06" name="直接箭头连接符 105"/>
          <p:cNvCxnSpPr/>
          <p:nvPr>
            <p:custDataLst>
              <p:tags r:id="rId42"/>
            </p:custDataLst>
          </p:nvPr>
        </p:nvCxnSpPr>
        <p:spPr>
          <a:xfrm>
            <a:off x="6546691" y="149987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>
            <p:custDataLst>
              <p:tags r:id="rId43"/>
            </p:custDataLst>
          </p:nvPr>
        </p:nvSpPr>
        <p:spPr>
          <a:xfrm>
            <a:off x="6069965" y="1708468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08" name="直接箭头连接符 107"/>
          <p:cNvCxnSpPr/>
          <p:nvPr>
            <p:custDataLst>
              <p:tags r:id="rId44"/>
            </p:custDataLst>
          </p:nvPr>
        </p:nvCxnSpPr>
        <p:spPr>
          <a:xfrm>
            <a:off x="6546691" y="205708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>
            <p:custDataLst>
              <p:tags r:id="rId45"/>
            </p:custDataLst>
          </p:nvPr>
        </p:nvSpPr>
        <p:spPr>
          <a:xfrm>
            <a:off x="6069965" y="2255679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0" name="直接箭头连接符 109"/>
          <p:cNvCxnSpPr/>
          <p:nvPr>
            <p:custDataLst>
              <p:tags r:id="rId46"/>
            </p:custDataLst>
          </p:nvPr>
        </p:nvCxnSpPr>
        <p:spPr>
          <a:xfrm>
            <a:off x="6546691" y="260286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>
            <p:custDataLst>
              <p:tags r:id="rId47"/>
            </p:custDataLst>
          </p:nvPr>
        </p:nvSpPr>
        <p:spPr>
          <a:xfrm>
            <a:off x="6069965" y="2812891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2" name="直接箭头连接符 111"/>
          <p:cNvCxnSpPr/>
          <p:nvPr>
            <p:custDataLst>
              <p:tags r:id="rId48"/>
            </p:custDataLst>
          </p:nvPr>
        </p:nvCxnSpPr>
        <p:spPr>
          <a:xfrm>
            <a:off x="6546691" y="3127693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>
            <p:custDataLst>
              <p:tags r:id="rId49"/>
            </p:custDataLst>
          </p:nvPr>
        </p:nvSpPr>
        <p:spPr>
          <a:xfrm>
            <a:off x="6069965" y="3334226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4" name="直接箭头连接符 113"/>
          <p:cNvCxnSpPr/>
          <p:nvPr>
            <p:custDataLst>
              <p:tags r:id="rId50"/>
            </p:custDataLst>
          </p:nvPr>
        </p:nvCxnSpPr>
        <p:spPr>
          <a:xfrm>
            <a:off x="6546056" y="368109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图片 114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11"/>
          <a:srcRect r="28667"/>
          <a:stretch>
            <a:fillRect/>
          </a:stretch>
        </p:blipFill>
        <p:spPr>
          <a:xfrm>
            <a:off x="1729740" y="85090"/>
            <a:ext cx="880110" cy="30416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</p:pic>
      <p:pic>
        <p:nvPicPr>
          <p:cNvPr id="116" name="图片 115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11"/>
          <a:srcRect r="28667"/>
          <a:stretch>
            <a:fillRect/>
          </a:stretch>
        </p:blipFill>
        <p:spPr>
          <a:xfrm>
            <a:off x="4116070" y="95250"/>
            <a:ext cx="880110" cy="30416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</p:pic>
      <p:pic>
        <p:nvPicPr>
          <p:cNvPr id="119" name="图片 118"/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11"/>
          <a:srcRect r="28667"/>
          <a:stretch>
            <a:fillRect/>
          </a:stretch>
        </p:blipFill>
        <p:spPr>
          <a:xfrm>
            <a:off x="6069965" y="85725"/>
            <a:ext cx="880110" cy="30416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</p:pic>
      <p:sp>
        <p:nvSpPr>
          <p:cNvPr id="4" name="矩形 3"/>
          <p:cNvSpPr/>
          <p:nvPr>
            <p:custDataLst>
              <p:tags r:id="rId54"/>
            </p:custDataLst>
          </p:nvPr>
        </p:nvSpPr>
        <p:spPr>
          <a:xfrm>
            <a:off x="6071235" y="3880961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55"/>
            </p:custDataLst>
          </p:nvPr>
        </p:nvCxnSpPr>
        <p:spPr>
          <a:xfrm>
            <a:off x="6547326" y="4227830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56"/>
            </p:custDataLst>
          </p:nvPr>
        </p:nvSpPr>
        <p:spPr>
          <a:xfrm>
            <a:off x="6071235" y="4477226"/>
            <a:ext cx="953453" cy="34718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基本块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endParaRPr lang="en-US" alt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57"/>
            </p:custDataLst>
          </p:nvPr>
        </p:nvCxnSpPr>
        <p:spPr>
          <a:xfrm>
            <a:off x="6547326" y="4824095"/>
            <a:ext cx="0" cy="2066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74310" y="2058035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</p:spTree>
    <p:custDataLst>
      <p:tags r:id="rId5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213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217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218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219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COMMONDATA" val="eyJoZGlkIjoiOTE0NjdhY2Y5OTRmYmZkMDY3ZWYxYjhiYjAwNTY5YmEifQ=="/>
  <p:tag name="KSO_WPP_MARK_KEY" val="6ddb4c00-7fca-452c-b246-eb1d8083005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0800,&quot;width&quot;:3532}"/>
</p:tagLst>
</file>

<file path=ppt/tags/tag64.xml><?xml version="1.0" encoding="utf-8"?>
<p:tagLst xmlns:p="http://schemas.openxmlformats.org/presentationml/2006/main">
  <p:tag name="KSO_WM_TEMPLATE_CATEGORY" val="diagram"/>
  <p:tag name="KSO_WM_TEMPLATE_INDEX" val="20165066"/>
  <p:tag name="KSO_WM_TAG_VERSION" val="1.0"/>
  <p:tag name="KSO_WM_SLIDE_ID" val="diagram20165066_3"/>
  <p:tag name="KSO_WM_SLIDE_INDEX" val="3"/>
  <p:tag name="KSO_WM_SLIDE_ITEM_CNT" val="5"/>
  <p:tag name="KSO_WM_SLIDE_LAYOUT" val="p"/>
  <p:tag name="KSO_WM_SLIDE_LAYOUT_CNT" val="1"/>
  <p:tag name="KSO_WM_SLIDE_TYPE" val="text"/>
  <p:tag name="KSO_WM_BEAUTIFY_FLAG" val="#wm#"/>
  <p:tag name="KSO_WM_SLIDE_POSITION" val="181.176*83.8385"/>
  <p:tag name="KSO_WM_SLIDE_SIZE" val="597.647*372.323"/>
  <p:tag name="KSO_WM_DIAGRAM_GROUP_CODE" val="p1-1"/>
  <p:tag name="KSO_WM_TEMPLATE_SUBCATEGORY" val="0"/>
  <p:tag name="KSO_WM_SLIDE_SUBTYPE" val="diag"/>
  <p:tag name="KSO_WM_SLIDE_DIAGTYPE" val="p"/>
</p:tagLst>
</file>

<file path=ppt/tags/tag65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66.xml><?xml version="1.0" encoding="utf-8"?>
<p:tagLst xmlns:p="http://schemas.openxmlformats.org/presentationml/2006/main">
  <p:tag name="KSO_WM_UNIT_PLACING_PICTURE_USER_VIEWPORT" val="{&quot;height&quot;:10800,&quot;width&quot;:3532}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TEMPLATE_CATEGORY" val="diagram"/>
  <p:tag name="KSO_WM_TEMPLATE_INDEX" val="20165066"/>
  <p:tag name="KSO_WM_TAG_VERSION" val="1.0"/>
  <p:tag name="KSO_WM_SLIDE_ID" val="diagram20165066_3"/>
  <p:tag name="KSO_WM_SLIDE_INDEX" val="3"/>
  <p:tag name="KSO_WM_SLIDE_ITEM_CNT" val="5"/>
  <p:tag name="KSO_WM_SLIDE_LAYOUT" val="p"/>
  <p:tag name="KSO_WM_SLIDE_LAYOUT_CNT" val="1"/>
  <p:tag name="KSO_WM_SLIDE_TYPE" val="text"/>
  <p:tag name="KSO_WM_BEAUTIFY_FLAG" val="#wm#"/>
  <p:tag name="KSO_WM_SLIDE_POSITION" val="181.176*83.8385"/>
  <p:tag name="KSO_WM_SLIDE_SIZE" val="597.647*372.323"/>
  <p:tag name="KSO_WM_DIAGRAM_GROUP_CODE" val="p1-1"/>
  <p:tag name="KSO_WM_TEMPLATE_SUBCATEGORY" val="0"/>
  <p:tag name="KSO_WM_SLIDE_SUBTYPE" val="diag"/>
  <p:tag name="KSO_WM_SLIDE_DIAGTYPE" val="p"/>
</p:tagLst>
</file>

<file path=ppt/tags/tag69.xml><?xml version="1.0" encoding="utf-8"?>
<p:tagLst xmlns:p="http://schemas.openxmlformats.org/presentationml/2006/main">
  <p:tag name="KSO_WM_UNIT_TABLE_BEAUTIFY" val="smartTable{ebd14708-5cae-4fb2-a5e3-eaa5da140d9c}"/>
  <p:tag name="KSO_WM_BEAUTIFY_FLAG" val=""/>
  <p:tag name="TABLE_ENDDRAG_ORIGIN_RECT" val="133*138"/>
  <p:tag name="TABLE_ENDDRAG_RECT" val="137*114*133*13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7f5c2346-581b-488a-8c29-46f1c0df4bc5}"/>
  <p:tag name="KSO_WM_BEAUTIFY_FLAG" val=""/>
  <p:tag name="TABLE_ENDDRAG_ORIGIN_RECT" val="205*208"/>
  <p:tag name="TABLE_ENDDRAG_RECT" val="444*101*205*208"/>
</p:tagLst>
</file>

<file path=ppt/tags/tag71.xml><?xml version="1.0" encoding="utf-8"?>
<p:tagLst xmlns:p="http://schemas.openxmlformats.org/presentationml/2006/main">
  <p:tag name="KSO_WM_UNIT_TABLE_BEAUTIFY" val="smartTable{569cc4d3-37a3-47ec-bddf-596bf86e2d50}"/>
  <p:tag name="KSO_WM_BEAUTIFY_FLAG" val=""/>
  <p:tag name="TABLE_ENDDRAG_ORIGIN_RECT" val="67*69"/>
  <p:tag name="TABLE_ENDDRAG_RECT" val="584*147*67*69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UNIT_TABLE_BEAUTIFY" val="smartTable{94379748-265c-4139-8c3b-3d0c1976392f}"/>
  <p:tag name="KSO_WM_BEAUTIFY_FLAG" val=""/>
  <p:tag name="TABLE_ENDDRAG_ORIGIN_RECT" val="139*151"/>
  <p:tag name="TABLE_ENDDRAG_RECT" val="749*118*139*151"/>
</p:tagLst>
</file>

<file path=ppt/tags/tag75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76.xml><?xml version="1.0" encoding="utf-8"?>
<p:tagLst xmlns:p="http://schemas.openxmlformats.org/presentationml/2006/main">
  <p:tag name="KSO_WM_UNIT_TABLE_BEAUTIFY" val="smartTable{46902bc6-8836-46b3-b1c5-c5d87a23db14}"/>
  <p:tag name="TABLE_ENDDRAG_ORIGIN_RECT" val="257*244"/>
  <p:tag name="TABLE_ENDDRAG_RECT" val="144*210*257*244"/>
</p:tagLst>
</file>

<file path=ppt/tags/tag77.xml><?xml version="1.0" encoding="utf-8"?>
<p:tagLst xmlns:p="http://schemas.openxmlformats.org/presentationml/2006/main">
  <p:tag name="KSO_WM_UNIT_TABLE_BEAUTIFY" val="smartTable{ebd14708-5cae-4fb2-a5e3-eaa5da140d9c}"/>
</p:tagLst>
</file>

<file path=ppt/tags/tag78.xml><?xml version="1.0" encoding="utf-8"?>
<p:tagLst xmlns:p="http://schemas.openxmlformats.org/presentationml/2006/main">
  <p:tag name="KSO_WM_UNIT_TABLE_BEAUTIFY" val="smartTable{569cc4d3-37a3-47ec-bddf-596bf86e2d50}"/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ABLE_BEAUTIFY" val="smartTable{a1b25bcc-1ee5-4ab9-ba39-4f77ceb13659}"/>
  <p:tag name="KSO_WM_BEAUTIFY_FLAG" val=""/>
  <p:tag name="TABLE_ENDDRAG_ORIGIN_RECT" val="156*146"/>
  <p:tag name="TABLE_ENDDRAG_RECT" val="585*158*156*146"/>
</p:tagLst>
</file>

<file path=ppt/tags/tag81.xml><?xml version="1.0" encoding="utf-8"?>
<p:tagLst xmlns:p="http://schemas.openxmlformats.org/presentationml/2006/main">
  <p:tag name="KSO_WM_UNIT_TABLE_BEAUTIFY" val="smartTable{7218685c-e6c2-48a8-9b99-18e9b7bebe2a}"/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83.xml><?xml version="1.0" encoding="utf-8"?>
<p:tagLst xmlns:p="http://schemas.openxmlformats.org/presentationml/2006/main">
  <p:tag name="KSO_WM_UNIT_TABLE_BEAUTIFY" val="smartTable{7f5c2346-581b-488a-8c29-46f1c0df4bc5}"/>
  <p:tag name="KSO_WM_BEAUTIFY_FLAG" val=""/>
  <p:tag name="TABLE_ENDDRAG_ORIGIN_RECT" val="205*208"/>
  <p:tag name="TABLE_ENDDRAG_RECT" val="444*101*205*208"/>
</p:tagLst>
</file>

<file path=ppt/tags/tag84.xml><?xml version="1.0" encoding="utf-8"?>
<p:tagLst xmlns:p="http://schemas.openxmlformats.org/presentationml/2006/main">
  <p:tag name="KSO_WM_UNIT_TABLE_BEAUTIFY" val="smartTable{05e9df2d-fc3c-462a-9fc5-6af79bae4efd}"/>
  <p:tag name="KSO_WM_BEAUTIFY_FLAG" val=""/>
  <p:tag name="TABLE_ENDDRAG_ORIGIN_RECT" val="205*208"/>
  <p:tag name="TABLE_ENDDRAG_RECT" val="444*101*205*208"/>
</p:tagLst>
</file>

<file path=ppt/tags/tag85.xml><?xml version="1.0" encoding="utf-8"?>
<p:tagLst xmlns:p="http://schemas.openxmlformats.org/presentationml/2006/main">
  <p:tag name="KSO_WM_UNIT_TABLE_BEAUTIFY" val="smartTable{87a4261a-3ce8-480f-86d0-c9cea97b752a}"/>
  <p:tag name="KSO_WM_BEAUTIFY_FLAG" val=""/>
  <p:tag name="TABLE_ENDDRAG_ORIGIN_RECT" val="205*208"/>
  <p:tag name="TABLE_ENDDRAG_RECT" val="444*101*205*208"/>
</p:tagLst>
</file>

<file path=ppt/tags/tag86.xml><?xml version="1.0" encoding="utf-8"?>
<p:tagLst xmlns:p="http://schemas.openxmlformats.org/presentationml/2006/main">
  <p:tag name="KSO_WM_UNIT_TABLE_BEAUTIFY" val="smartTable{569cc4d3-37a3-47ec-bddf-596bf86e2d50}"/>
  <p:tag name="KSO_WM_BEAUTIFY_FLAG" val=""/>
  <p:tag name="TABLE_ENDDRAG_ORIGIN_RECT" val="67*69"/>
  <p:tag name="TABLE_ENDDRAG_RECT" val="584*147*67*69"/>
</p:tagLst>
</file>

<file path=ppt/tags/tag87.xml><?xml version="1.0" encoding="utf-8"?>
<p:tagLst xmlns:p="http://schemas.openxmlformats.org/presentationml/2006/main">
  <p:tag name="KSO_WM_UNIT_TABLE_BEAUTIFY" val="smartTable{cb9b7e7b-7443-4498-b023-d480602e9994}"/>
  <p:tag name="KSO_WM_BEAUTIFY_FLAG" val=""/>
  <p:tag name="TABLE_ENDDRAG_ORIGIN_RECT" val="67*69"/>
  <p:tag name="TABLE_ENDDRAG_RECT" val="584*147*67*69"/>
</p:tagLst>
</file>

<file path=ppt/tags/tag88.xml><?xml version="1.0" encoding="utf-8"?>
<p:tagLst xmlns:p="http://schemas.openxmlformats.org/presentationml/2006/main">
  <p:tag name="KSO_WM_UNIT_TABLE_BEAUTIFY" val="smartTable{ec8f9072-d53b-44d1-94af-9a008b8ffca6}"/>
  <p:tag name="KSO_WM_BEAUTIFY_FLAG" val=""/>
  <p:tag name="TABLE_ENDDRAG_ORIGIN_RECT" val="67*69"/>
  <p:tag name="TABLE_ENDDRAG_RECT" val="584*147*67*69"/>
</p:tagLst>
</file>

<file path=ppt/tags/tag89.xml><?xml version="1.0" encoding="utf-8"?>
<p:tagLst xmlns:p="http://schemas.openxmlformats.org/presentationml/2006/main">
  <p:tag name="KSO_WM_UNIT_TABLE_BEAUTIFY" val="smartTable{94379748-265c-4139-8c3b-3d0c1976392f}"/>
  <p:tag name="KSO_WM_BEAUTIFY_FLAG" val=""/>
  <p:tag name="TABLE_ENDDRAG_ORIGIN_RECT" val="139*151"/>
  <p:tag name="TABLE_ENDDRAG_RECT" val="749*118*139*15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ABLE_BEAUTIFY" val="smartTable{db4cf63c-0ac4-4587-97cb-1a812d9065b9}"/>
  <p:tag name="KSO_WM_BEAUTIFY_FLAG" val=""/>
  <p:tag name="TABLE_ENDDRAG_ORIGIN_RECT" val="139*151"/>
  <p:tag name="TABLE_ENDDRAG_RECT" val="749*118*139*151"/>
</p:tagLst>
</file>

<file path=ppt/tags/tag91.xml><?xml version="1.0" encoding="utf-8"?>
<p:tagLst xmlns:p="http://schemas.openxmlformats.org/presentationml/2006/main">
  <p:tag name="KSO_WM_UNIT_TABLE_BEAUTIFY" val="smartTable{f74e2606-31ed-415d-811e-4552f6930d10}"/>
  <p:tag name="KSO_WM_BEAUTIFY_FLAG" val=""/>
  <p:tag name="TABLE_ENDDRAG_ORIGIN_RECT" val="139*151"/>
  <p:tag name="TABLE_ENDDRAG_RECT" val="749*118*139*151"/>
</p:tagLst>
</file>

<file path=ppt/tags/tag92.xml><?xml version="1.0" encoding="utf-8"?>
<p:tagLst xmlns:p="http://schemas.openxmlformats.org/presentationml/2006/main">
  <p:tag name="KSO_WM_UNIT_TABLE_BEAUTIFY" val="smartTable{02c034b0-a706-4c69-9580-a78af69fc439}"/>
  <p:tag name="KSO_WM_BEAUTIFY_FLAG" val=""/>
  <p:tag name="TABLE_ENDDRAG_ORIGIN_RECT" val="154*146"/>
  <p:tag name="TABLE_ENDDRAG_RECT" val="749*109*154*146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ags/tag99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66"/>
</p:tagLst>
</file>

<file path=ppt/theme/theme1.xml><?xml version="1.0" encoding="utf-8"?>
<a:theme xmlns:a="http://schemas.openxmlformats.org/drawingml/2006/main" name="Office 主题​​">
  <a:themeElements>
    <a:clrScheme name="空白演示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I4MTM0NTcwMzI4IiwKCSJHcm91cElkIiA6ICI2MDE0MzczNjQiLAoJIkltYWdlIiA6ICJpVkJPUncwS0dnb0FBQUFOU1VoRVVnQUFBU29BQUFPUENBWUFBQUI4ZEl4YkFBQUFDWEJJV1hNQUFBc1RBQUFMRXdFQW1wd1lBQUFnQUVsRVFWUjRuTzNkZTNoVWhaMy84VTlJU01nVkRJRWdWY0FnbHpZbVVVWkpRRUZJRERjaElGQkpVWkJXN1JNdVhyWUxyVlZMZWFCNXZFUmhINkFLNkZvRXUzU3JCVVVvSzlyZENDSUxOQlFFNUNLb1FkaUFRQXdCSXVReTgvdURYMFpTQ0FSaDVud244Mzc5Tlp3em1ma1NramZubkRsekpzVGo4WGdFQUlZMWNYb0FBTGdVUWdYQVBFSUZ3RHhDQmNBOFFnWEFQRUlGd0R4Q0JjQThRZ1hBUEVJRndEeENCY0E4UWdYQVBFSUZ3RHhDQmNBOFFnWEFQRUlGd0R4Q0JjQThRZ1hBUEVJRndEeENCY0E4UWdYQVBFSUZ3RHhDQmNBOFFnWEFQRUlGd0R4Q0JjQThRZ1hBUEVJRndEeENCY0E4UWdYQVBFSUZ3RHhDQmNBOFFnWEFQRUlGd0R4Q0JjQThRZ1hBUEVJRndEeENCY0E4UWdYQVBFSUZ3RHhDQmNBOFFnWEFQRUlGd0R4Q0JjQThRZ1hBUEVJRndEeENCY0M4TUtjSFFGMjdkKy9XeHg5L3JNMmJOK3Z6eno5WFdWbVpUcDgrN2ZSWXVJaUlpQWhkYzgwMWF0Kyt2YnAxNjZhTWpBemRkTk5OVG8vVnFJUjRQQjZQMDBOQSt2ampqelYzN2x6dDNyM2I2VkZ3RmR4d3d3MmFOR21TK3ZUcDQvUW9qUUtoY2xoWldabW1UNSt1RHovOFVKS1VrSkNndm4zN3FudjM3dnJoRDMrb0ZpMWFLREl5MHVFcGNUR25UNTlXV1ZtWmR1L2VyWTBiTjZxd3NGQ0hEaDJTSkhYdjNsM1RwMDlYcTFhdEhKNHlzQkVxQjMzeHhSZWFPSEdpRGg4K3JJU0VCT1hsNVdubzBLRnEwb1JEaDRITTdYYnJ2Lzdydi9UU1N5K3BwS1JFOGZIeG1qMTd0bjc0d3g4NlBWckFJbFFPK2Z6enovWHd3dytyckt4TWQ5eHhoMzczdTk4cE5qYlc2YkZ3RlZWVVZHajY5T2w2Ly8zM0ZSc2JxOS8vL3ZkS1RrNTJlcXlBUktnY1VGcGFxakZqeHVqUW9VTWFQbnk0bm56eVNZV0VoRGc5Rm56QTQvRm85dXpaV3JSb2tWcTJiS25GaXhjck1USFI2YkVDRHZzWWZ1WjJ1L1hVVTAvcDBLRkQ2dCsvUDVGcTVFSkNRdlRvbzQvcXh6LytzWTRkTzZiSmt5ZXJwcWJHNmJFQ0RxSHlzN2ZmZmxzYk4yN1VqVGZlcUduVHBoR3BJQkFTRXFKLy9kZC9WV3BxcWo3OTlGTXRYTGpRNlpFQ0RydCtmbFJXVnFhY25CeWRPWE5HcjcvK3VycDI3ZXIwU1BDajR1Smk1ZWJtS2pRMFZNdVdMZU9Wd012QUZwVWZ2Zjc2NnpwMTZwVHV1ZWNlSWhXRTJyZHZyNS8rOUtmNjl0dHZOWGZ1WEtmSENTaHNVZm5KOGVQSE5XREFBSVdHaHVyZGQ5L1ZOZGRjNC9SSWNFQjVlYm1HREJtaU0yZk9hT1hLbFdyWnNxWFRJd1VFdHFqOFpPWEtsYXFzckZULy92MkpWQkNMaTR2VHFGR2pWRlZWcFQvKzhZOU9qeE13Q0pXZnZQWFdXNUtrKys2N3orRko0TFNoUTRkS2tsYXZYaTEyYUJxR1VQbkJybDI3VkZ4Y3JFNmRPaWtwS2NucGNlQ3dIL3pnQjdyNTVwdFZVbEtpelpzM096MU9RQ0JVZnZEeHh4OUxrbnIxNnVYd0pMQml3SUFCa3FRUFB2akE0VWtDQTZIeWd6VnIxa2lTZXZmdTdmQWtzS0pidDI2U3BLS2lJb2NuQ1F5RXlzY3FLaXEwZmZ0MlJVZEg4ejR2ZU4xd3d3MXEzcnk1UHYvOGM1MDhlZExwY2N3alZENjJkKzllZVR3ZWRlclVpYXNpd0t0Smt5WktUVTJWeCtQUjFxMWJuUjdIUEg1emZHemZ2bjJTeEVGMG5LZjJLcURidDI5M2VCTDdDSldQN2QrL1g1TFVvVU1IWndlQk9kZGZmNzBrNmF1dnZuSjRFdnNJbFk5OThjVVhrczYrZlFJTnMyM2JOcmxjTGxWV1ZqbzlpaysxYWROR2tsUlNVdUx3SlBZUktoODdjdVNJSlBFR1ZKeW45aDBLWldWbERrOWlINkh5c2FOSGowb1M3K25DZWVMaTRpUVJxb1lnVkQ1V1VWRWhTWXFPam5aNEV0K3AzVlZidDI2ZFJvNGNxUjQ5ZXVqUlJ4K3Q4d3U0Y2VOR2pSNDlXdW5wNlJveVpJaldyMS92WFZkZVhxNHBVNmFvWjgrZUdqeDRzRFpzMk9ERVg4UHZtalZySmtrNmMrYU13NVBZUjZoOHJQYUhNRHc4M09GSmZHLzU4dVZhc0dDQjNubm5IUjA5ZWxRRkJRWGVkYWRPbmRMVFR6K3R0V3ZYcWsrZlBucm1tV2U4NjM3NzI5L3ErUEhqV3I1OHVSWXVYRmduWW8xWjA2Wk5KYW5SSDR1N0dnZ1ZycHJ4NDhjclBqNWVyVnUzMXJoeDQ3eG41RXRTMzc1OWxaU1VwSDM3OWlrbUprWUhEeDVVZFhXMVNrdEx0V2JOR2ozKytPTktTRWhRUWtLQ0hucm9JUWYvRnY3SEc1TXZqVTlLOXJHSWlBaFZWRlNvc3JLeTBYOCtYK3ZXcmIyM1c3VnFwWXFLQ3JuZGJqVnAwa1J6NXN6Ujh1WExsWnFhcW9pSUNFbG5yeDkvK1BCaFNWSzdkdTI4WHhzVEUrUGZ3UjFTWFYwdEtUaTJ0cThVb2ZLeHFLZ29WVlJVNk50dnYyMzBvVHA1OHFTaW9xSWtuYjNzYnV2V3JkV2tTUk1kT0hCQUN4Y3UxSnR2dnFta3BDU3RYNzllNzczM25xVHZvdlQxMTE5N2I5ZkdxN0U3ZmZxMHBPK09WYUYrN1ByNVdPMnJmY2VPSFhONEV0K2JPM2V1VHAwNnBlTGlZcjMyMm1zYU1tU0lwTysySEVwS1NsUmVYcTRsUzVaNHYrYjY2NjlYVWxLUzVzeVpvL0x5Y2gwOGVGQ0xGaTF5Wkg1L08zNzh1S1R2WHYxRC9RaVZqOVdlUDFWN1BsVmpscHFhcW1IRGhtbk1tREhxMGFPSEhuNzRZVWxuejhyUHpjM1ZsQ2xUTkhic1dQWHMyYlBPMXozNzdMTTZldlNvc3JPejlhdGYvVXJEaHc5M1lueS9xMzFWbEN1K1hocTdmajdXdm4xN2ZmVFJSL3J5eXkvUCt3VnRiQVlOR3FTUkkwZGVjTjJVS1ZNMFpjb1U3NTl6YzNPOXR6dDI3S2pGaXhmWHVmK3dZY044TTZRaGh3NGRrdlRkR2Vxb0gxdFVQbGI3SHIvaTRtSm5CNEU1Qnc4ZWxQVGRlLzVRUDBMbFl6ZmNjSU1rNmZQUFAzZDRFbGhUZTlVRXJsTjJhZXo2K1ZpblRwMFVFaEtpdlh2M2VsK3FiMnhTVWxLNFV1Vmw4bmc4K3VTVFR5UkphV2xwRGs5algrUDdyVEVtSmlaR1hidDJWWGw1dVhidjN1MzBPRENpdUxoWXBhV2w2dENoZzVvM2IrNzBPT1lSS2orNDg4NDdKYW5PbWRvSWJyV2ZQbE43N1hSY0hLSHlneDQ5ZWtpUzFxNWQ2L0Frc0dMMTZ0V1NwTXpNVEljbkNReUV5ZytTazVQVnRtMWI3ZHk1azZzNVFsOS8vYlUyYmRxa2hJUUVaV1JrT0QxT1FDQlVmaEFTRXFJUkkwWklFaC9qRFMxZnZseVMxSzlmUDRXRWhEZzhUV0FnVkg0eVpNZ1FOVzNhVkt0V3JWSjVlYm5UNDhBaHAwNmQwcElsU3hRV0ZxYjc3cnZQNlhFQ0JxSHlrNVl0VzJyNDhPRTZlZktrWG4zMVZhZkhnVVBlZXVzdGxaV1ZxVy9mdnB5UmZobENQRndNeDIrT0hqMnFZY09HcWFhbVJrdVdMT0dUYVlKTVNVbUo5eERBVzIrOXBiWnQyem84VWVCZ2k4cVBFaElTTkg3OGVGVldWbXJxMUttcXFxcHllaVQ0U1hWMXRXYk1tS0V6Wjg1bzlPalJST295RVNvL3k4M04xVTAzM2FRZE8zYm91ZWVlNCtxT1FjRGo4ZWpsbDEvV2hnMGIxTEZqUitYbDVUazlVc0FoVkg0V0docXE1NTkvWHZIeDhWcTJiSmxtejU1TnJCb3hqOGVqUC96aEQxcTRjS0hpNHVMMDRvc3ZLaXlNZDY1ZExvNVJPV1RIamgyYU9IR2lUcHc0b1VHREJ1blh2LzYxOStxWWFCeE9uejZ0V2JObTZhMjMzbEprWktSbXpweXA3dDI3T3oxV1FDSlVEdHE1YzZjZWZmUlJsWmFXcW0zYnR2ckZMMzZoTysrOHMxRytjVG1ZdU4xdXJWKy9Yak5uenRTWFgzNnB1TGc0RlJRVTZOWmJiM1Y2dElCRnFCeDI1TWdSUGZua2s5NzNmclZ0MjFiRGhnMVRXbHFhT25Ub29OallXTytISWNDbXlzcEtuVGh4UXNYRnhkcTJiWnZlZnZ0dDdkKy9YOUxaZHlVODk5eHp1dmJhYXgyZU1yQVJLaU5XclZxbEJRc1dlSC9BRWRqYXRtMnJuLzNzWjdybm5udWNIcVZSSUZUR2JONjhXZSsvLzc1Mjd0eXBrcElTblRoeGdrL1NOUzQ4UEZ5eHNiRnEwNmFOdW5idHFzek1UTjdEZDVVUkt2aVZ5K1dTSkM2MGg4dkNVVnNBNWhFcUFPWVJLZ0RtRVNvQTVoRXFBT1lSS2dEbUVTb0E1aEVxQU9ZUktnRG1FU29BNWhFcUFPWVJLZ0RtRVNvQTVoRXFBT1lSS2dEbUVTb0E1aEVxQU9ZUktnRG1jU2xpK05TYmI3NnBmLy8zZi9mKytjaVJJNUtrVnExYWVaZmw1T1Jvd29RSmZwOE5nWU9QYklWUHBhV2xlZU4wcm5PWDllalJ3NThqSVFDeDZ3ZWY2dFNwazlxMGFWUHYrb1NFQktXbHBmbHhJZ1FpUWdXZkNna0owYUJCZytwZG41R1J3U2RENDVMNENZSFA5ZTdkdTk1MUF3Y085T01rQ0ZTRUNqNzNveC85U1BIeDhlY3RiOTY4dVc2NzdUWUhKa0tnSVZUd3VkRFEwQXR1T2FXbnB5czBOTlNCaVJCb0NCWDg0czQ3N3p4dldiOSsvUnlZQklHSVVNRXYwdExTRkJNVDQvMXpWRlNVYnIvOWRnY25RaUFoVlBDTHNMQ3dPbHRRNmVucENnOFBkM0FpQkJKQ0JiL0p6TXowM3M3S3luSndFZ1Fhemt5SDM3aGNMa1ZHUnNyajhhaHYzNzVPajRNQVFxamdOK0hoNGNyTXpOUTMzM3lqWnMyYU9UME9BZ2loZ2w5bFpXV3B0TFRVNlRFUVlBTDY2Z2w1ZVhuYXRHbVQwMk1BUWVIbW0yK3VjeVVNZndyb2crbEVDdkNmTFZ1Mk9QYmNqV0xYcjZpb3lPa1JnRWJONVhJNSt2d0J2VVVGSURnUUtnRG1FU29BNWhFcUFPWVJLZ0RtRVNvQTVoRXFBT1lSS2dEbUVTb0E1aEVxQU9ZUktnRG1FU29BNWhFcUFPWVJLZ0RtRVNvQTVoRXFBT1lSS2dEbUVTb0E1aEVxQU9ZUktnRG1FU29BNWhHcVJtRGJ0bTF5dVZ4eXVWeTY3YmJiOU1BREQrakxMNy8wcmo5OCtMQ0dEUnNtdDl2dDJJeFZWVlZhdkhpeGZ2S1RuNmhuejU3S3lNalFQZmZjbzEyN2R2bmwrZDF1dDdaczJhSVhYM3hSMWRYVmw3eC83ZmUwc3JMU0Q5UGhVaHJGeDJYaHJMVnIxOHJ0ZG12R2pCbjZ6VzkrbzhXTEYwdVNFaE1UOWZiYmJ6czIxK25UcHpWaHdnUjVQQjVObmp4WktTa3BxcTZ1MXJadDJ4UVpHZW1YR1FZTUdLQ1FrQkFkUFhwVWp6enlpRitlRTFjUG9XcGtZbUppTkdMRUNFMllNRUZ1dDF0Tm1qaS8wVHgzN2x5ZE9YTkdmL2pESHhRZUhpNUpDZzhQVjNwNnV0OW1tRDE3dHFxcXFqUnUzRGkvUFNldUh1ZC9pbkhWblR4NVVxMWF0ZkpHcW5ZM3BxS2l3bnQ3dzRZTkdqMTZ0REl5TW5UdnZmZHE1ODZkM3EvZnVIR2pSbzhlcmZUMGRBMFpNa1RyMTYrdjh6akxseTlYWm1hbVhuamhCWldXbGlvakkwUHIxcTN6ZnYzcDA2ZlZ1M2R2clYrL1h0WFYxWHJublhmMDhNTVBleU4xSVZWVlZYcnBwWmMwZVBCZ3BhZW5hOUNnUVhybGxWZTh1NnVYbW52U3BFbWFObTFhbmNlY01HR0NDZ29LSkVsZHUzYTk2UGVzdkx4Y1U2Wk1VYytlUFRWNDhHQnQyTENoZ2Q5dCtBT2hhbVJLUzB1MWVQRmlQZkRBQXhlOTM5S2xTelY3OW15dFhyMWFiZHEwMFl3Wk03enJUcDA2cGFlZmZscHIxNjVWbno1OTlNd3p6OVQ1MmcwYk51amRkOTlWWGw2ZTR1UGoxYmR2WC8zMXIzLzFydi9iMy82bUZpMWFLQ01qUS92MzcxZEZSWVZTVWxJdU9rOStmcjRLQ3dzMWMrWk1yVnUzVHM4Kys2eVdMVnVtK2ZQbk4yanVuSndjRlJZV3FxcXFTcEowN05neGJkcTBTY09IRDcvME4wM1NiMy83V3gwL2ZsekxseS9Yd29VTHZYR0dEWVNxRWVuVnE1ZXlzN05WVmxhbXVMaTRpeDQ4bnpScGtoSVNFaFFYRjZmYzNGenQyYlBIZS8rK2Zmc3FLU2xKKy9idFUweE1qQTRlUEZqbkFQVFlzV01WSFIydG1KZ1lTZExJa1NOVldGaW9pb29LU2RLNzc3NnI0Y09IS3lRa3hCdU9zTEQ2anpLVWxaVnB4WW9WZXVxcHA5UzVjMmVGaFlVcE5UVlZlWGw1V3JwMGFZUG03dE9uanlSNUEvUGVlKzhwSlNWRkhUdDJ2T1QzcmJTMFZHdldyTkhqanordWhJUUVKU1FrNktHSEhycmsxOEYvQ0ZVanNuYnRXdjM5NzMvWDczLy9leFVXRm1yS2xDbjEzcmRseTViZTI3R3hzZko0UE40WXpaa3pSME9HRE5HcnI3NnE0dUppU2FvVHZldXV1NjdPWTdsY0xsMTc3Ylg2Ny8vK2I1V1VsR2pyMXEwYU9uU29KT25hYTY5VlNFaUk5dTdkVys4c0pTVWw4bmc4U2twS3FyTzhYYnQyS2kwdHJmUGM5YzBkSGg2dS92MzdhL1hxMVpLa1ZhdFdOWGhyNnZEaHc5N25xMVViWWRoQXFCcVprSkFRdFczYlZxTkdqZEtISDM1NDJhY2tIRGh3UUFzWEx0VDgrZlAxNG9zdmFzaVFJUmQ4am44MmN1UklyVnk1VWl0V3JGQm1acWF1dWVZYVNWSmNYSnpTMDlQMSt1dXYxL3VjclZxMWtpUnZGTStkSlRFeHNjRXZDT1RrNU9qRER6L1VuajE3OU5WWFh5azdPN3RCWDFjYnBhKy8vdHE3ckRaZXNJRlFOVEllajBjSER4N1VHMis4b2JTMHRNdCsxYTkycTZxa3BFVGw1ZVZhc21SSmc3N3U3cnZ2MXZidDIvWE9PKzlveElnUmRkYjk2bGUvMG80ZE8vVExYLzVTZS9mdVZVMU5qY3JMeS9VLy8vTS8ycmR2bnhJU0VwU1ZsYVg4L0h4OTl0bG5xcW1wMGZidDJ6VnYzanlOSFR1MndiTW5KeWVyVFpzMktpZ28wTUNCQXhVUkVkR2dyN3YrK3V1VmxKU2tPWFBtcUx5OFhBY1BIdFNpUllzYS9MendQVTVQYUVSNjllb2w2ZXhXek8yMzM2N2YvT1kzbC8wWUhUcDBVRzV1cnFaTW1hTFdyVnNyTnplM3ppdDY5WW1OalZYZnZuMjFjK2RPZGV2V3JjNjZkdTNhNlk5Ly9LTVdMRmlnU1pNbTZkaXhZNHFNakZUbnpwMjlNMDZmUGwxejU4N1Z4SWtUVlZaV3B1dXV1MDdqeG8zVHlKRWpMMnYrbkp3Yy9kdS8vWnQrK2N0ZjFsbnVjcm04dDN2MDZPRzlYVlJVSkVsNjl0bG5OVzNhTkdWblo2dFRwMDRhT1hLa2R1elljVm5QRGQ4SjhYZzhIcWVIK0w1cWYvaHFmOWpnck56Y1hBMGJOa3k1dWJsT2o0S3J6T25mTmJhb2NNV09Ieit1OTk1N1Q4ZU9IVk5PVG83VDQ2QVJJbFM0WWdNR0RGQ2JObTAwYytaTVJVVkZPVDBPR2lGQ2hTdkd5Wkh3TlY3MUEyQWVvUUpnSHFFQ1lCNmhBbUFlb1FKZ0hxRUNZQjZoQW1BZW9RSmdIcUVDWUI2aEFtQWVvUUpnSHFFQ1lCNmhBbUFlb1FKZ0hxRUNZQjZoQW1BZW9RSmdIcUVDWUY2anVCVHh1UitGQktEeENlZ3RxdVRrWktkSEFJSkdseTVkSEh2dWdQNWNQd1FlcHo4ZkRvRXBvTGVvQUFRSFFnWEFQRUlGd0R4Q0JjQThRZ1hBUEVJRndEeENCY0E4UWdYQVBFSUZ3RHhDQmNBOFFnWEFQRUlGd0R4Q0JjQThRZ1hBUEVJRndEeENCY0E4UWdYQXZFWnh6WFRZZGVEQUFSMDZkT2k4NVgvLys5Kzl0K1BqNDVXVWxPVFBzUkJndUJReGZHck5talg2bDMvNWw0dmVaK3JVcVJvNmRLaWZKa0lnWXRjUFBwV1JrYUhRME5CNjE0ZUdocXAvLy81K25BaUJpRkRCcDhMRHc5V3ZYNzk2MTNmdjNsM05talh6NDBRSVJJUUtQcGVWbFZYdnVzek1URDlPZ2tCRnFPQno5ZTMrc2R1SGhpSlU4TG5JeU1nTGJqbTVYQzVGUjBjN01CRUNEYUdDWDJSblo1KzNyRStmUHY0ZkJBR0pVTUV2MHRQVEZSYjIzV2w3b2FHaEdqQmdnSU1USVpBUUt2aEZURXlNZXZYcTVmM3pMYmZjb3ViTm16czRFUUlKb1lMZm5IdWF3cDEzM3VuZ0pBZzB2SVVHZnBPUmthR3dzREI1UEI1MiszQlpDQlg4Smk0dVRqMTc5dFNKRXljVUh4L3Y5RGdJSUlRS2Z0V3ZYejhkUFhyVTZURVFZQnI5bTVMejh2SzBhZE1tcDhjQVRFdE9UdGFpUll1Y0hxTmVqZjVnT3BFQ0xtM0hqaDFPajNCUlFiUHJWMVJVNVBRSWdFa3VsOHZwRVM2cDBXOVJBUWg4aEFxQWVZUUtnSG1FQ29CNWhBcUFlWVFLZ0htRUNvQjVoQXFBZVlRS2dIbUVDb0I1aEFxQWVZUUtnSG1FQ29CNWhBcUFlWVFLZ0htRUNvQjVoQXFBZVlRS2dIbUVDb0I1aEFxQWVZUUtnSG1FQ29CNWhBcUFlWVFLZ0htRUNvQjVoQXFBZVlRS2dIbUVDdVp0MjdaTkxwZExGUlVWVG84Q2h4QXFBT1lSS2dEbUVTcDhiN1c3Wk92V3JkUElrU1BWbzBjUFBmcm9veW9ySy9QZXA2cXFTaSs5OUpJR0R4NnM5UFIwRFJvMFNLKzg4b3JjYnZkbDNRZkJMY3pwQVJENGxpOWZyZ1VMRnFpNnVscVBQLzY0Q2dvS2xKK2ZMMG5LejgvWHA1OStxcGt6WnlvcEtVbWZmdnFwbm5qaUNWVlhWMnY4K1BFTnZnK0NHMXRVdUdMang0OVhmSHk4V3JkdXJYSGp4bW5ObWpXU3BMS3lNcTFZc1VKUFBmV1VPbmZ1ckxDd01LV21waW92TDA5TGx5NXQ4SDBBUW9VcjFycDFhKy90VnExYXFhS2lRbTYzV3lVbEpmSjRQRXBLU3Fwei8zYnQycW0wdExUQjl3RUlGYTdZeVpNbnZiZUxpNHZWdW5Wck5XblNSSzFhdGZJdU85ZUJBd2VVbUpqWTRQc0EvQlRnaXMyZE8xZW5UcDFTY1hHeFhudnROUTBaTWtTU2xKQ1FvS3lzTE9YbjUrdXp6ejVUVFUyTnRtL2Zybm56NW1uczJMRU52Zy9Bd1hSY3NkVFVWQTBiTmt4bnpwelJ3SUVEOWZEREQzdlhUWjgrWFhQbnp0WEVpUk5WVmxhbTY2NjdUdVBHamRQSWtTTXY2ejRJYmlFZWo4Zmo5QkMrNUhLNUpFbEZSVVVPVDlMNGJOdTJUZVBHamRQYXRXc1ZGUlhsOURqNG5nTGhkNFJkUHdEbUVTb0E1bkdNQ3Q5YlNrcUs2ZDBGTkI1c1VRRXdqMUFCTUk5UUFUQ1BVQUV3ajFBQk1JOVFBVENQVUFFd2oxQUJNSTlRQVRDUFVBRXdqMUFCTUk5UUFUQ1BVQUV3ajFBQk1JOVFBVENQVUFFd2oxQUJNSTlRQVRDUFVBRXdqMUFCTUk5UUFUQ1BVQUV3ajFBQk1JOVFBVEF2YUQ2QTFPVnlPVDBDZ08rcDBXOVJKU2NuT3owQ1lGN0hqaDJkSHVHaVFqd2VqOGZwSVJBOGFyZHMrU2g0WEk1R3YwVUZJUEFSS2dEbUVTb0E1aEVxQU9ZUktnRG1FU29BNWhFcUFPWVJLZ0RtRVNvQTVoRXFBT1lSS2dEbUVTb0E1aEVxQU9ZUktnRG1FU29BNWhFcUFPWVJLZ0RtQmMwMTArR01qUnMzYXQyNmRlY3RuelZybHZkMmFtcXFzckt5L0RrV0FneWhnaytGaG9icWpUZmVPRy81dWNzS0NncjhPUklDRUx0KzhLbTB0RFRGeGNYVnV6NDZPbHE5ZXZYeTQwUUlSSVFLUGhVV0ZxWisvZnJWdXo0OVBWMU5temIxNDBRSVJJUUtQcGVabVZudnVydnV1c3VQa3lCUUVTcjQzQzIzM0tMbzZPanpsamRyMWt4OSt2VHgvMEFJT0lRS1BoY2VIbjdCVi9XNmQrK3VpSWdJQnlaQ29DRlU4SXNMaGVwaXU0VEF1UWdWL01MbGNpa3lNdEw3NTRpSUNNNmRRb01SS3ZoRlpHUmtuZU5STHBkTFVWRlJ6ZzJFZ0VLbzREZm5ia0Z4RUIyWGd6UFQ0VGZkdTNkWGVIaTQzRzYzc3JPem5SNEhBWVJRd1c5cXowSXZMeSsvNk5ucXdEOGpWUENyN094c0hUdDJ6T2t4RUdCQ1BCNlB4K2toZk9YQkJ4L1VsaTFibkI0RENBakp5Y2xhdEdpUjAyTmNVS00rbUU2a2dJYmJzV09IMHlQVUt5aDIvWXFLaXB3ZUFURE41WEk1UGNKRk5lb3RLZ0NOQTZFQ1lCNmhBbUFlb1FKZ0hxRUNZQjZoQW1BZW9RSmdIcUVDWUI2aEFtQWVvUUpnSHFFQ1lCNmhBbUFlb1FKZ0hxRUNZQjZoQW1BZW9RSmdIcUVDWUI2aEFtQWVvUUpnSHFFQ1lCNmhBbUFlb1FKZ0hxRUNZQjZoQW1BZW9RSmdIcUVDWUI2aEFtQWVvUUpnSHFIQ1ZYSDQ4R0VOR3paTWJyYzdvQjRiZ1lGUTRiTHQzNzlmOTl4emp5b3JLNzNMRWhNVDlmYmJiNnRKa3l2N2tmTGxZeU53OFMrUHkzYjgrSEh0Mzc4LzRCNGJnWXRRQmJHTkd6ZHE5T2pSU2s5UDE1QWhRN1IrL1hydk9yZmJyWVVMRnlvbkowZnA2ZWthTkdpUWR1N2NLVWthTjI2Y0pLbEhqeDV5dVZ5U3BHM2J0c25sY3FtaW9rS1RKazNTdEduVDZqelhoQWtUVkZCUWNNbm52ZFJqUzFKVlZaVmVldWtsRFI0ODJEdmJLNis4NHQwMXJMMy9oZzBiTkhyMGFHVmtaT2plZSsvMXpvL0FRNmlDMktsVHAvVDAwMDlyN2RxMTZ0T25qNTU1NWhudnVsbXpabW5wMHFXYU1XT0cxcTFicDdsejU2cEZpeGFTcElVTEYwcVMxcTlmcjZLaW92TWVOeWNuUjRXRmhhcXFxcElrSFR0MlRKczJiZEx3NGNNditieVhlbXhKeXMvUFYyRmhvV2JPbktsMTY5YnAyV2VmMWJKbHl6Ui8vdnc2OTF1NmRLbG16NTZ0MWF0WHEwMmJOcG94WThiMyswYkJjWVFxaVBYdDIxZEpTVW5hdDIrZlltSmlkUERnUVZWWFYrdkVpUlA2ei8vOFQwMmRPbFZwYVdrS0N3dFRVbEtTcnIzMjJnWTlicDgrZlNUSnU2WDAzbnZ2S1NVbFJSMDdkcnpvOHpaRVdWbVpWcXhZb2FlZWVrcWRPM2RXV0ZpWVVsTlRsWmVYcDZWTGw5YTU3NlJKazVTUWtLQzR1RGpsNXVacXo1NDlISkFQVUdGT0R3RG56Smt6Ujh1WEwxZHFhcW9pSWlJa25kM2xPM2p3b0dwcWF0U2xTNWZ2OWJqaDRlSHEzNysvVnE5ZXJkNjllMnZWcWxVYU5XclVKWiszSVVwS1N1VHhlSlNVbEZSbmVidDI3VlJhV2xybmNWcTJiT205SFJzYks0L0hvK3JxYW9XSGgzK3Z2eGVjd3haVmtEcHc0SUFXTGx5bytmUG42OFVYWDlTUUlVTzg2NjY1NWhwSnVxS0Qyams1T2Zyd3d3KzFaODhlZmZYVlY4ck96cjdrOHpaRXExYXRKRW5GeGNYbi9YMFNFeE41WmJDUjRsODFTTlh1YXBXVWxLaTh2RnhMbGl6eHJrdE1URlR2M3IyVm41K3ZQWHYycUthbVJydDM3OWJCZ3djbFNYRnhjWktrTFZ1MnFMeTgvSUtQbjV5Y3JEWnQycWlnb0VBREJ3NzBiamxkN0hrYjh0Z0pDUW5LeXNwU2ZuNitQdnZzTTlYVTFHajc5dTJhTjIrZXhvNGRleVhmRWhoR3FJSlVodzRkbEp1YnF5bFRwbWpzMkxIcTJiTm5uZlg1K2ZsS1NVblJoQWtUZE1jZGQyamF0R2s2YythTUpLbDkrL1lhUG55NEhudnNNWTBZTWFMZTU4akp5ZEhtelp1OUI5RWI4cndOZWV6cDA2Zkw1WEpwNHNTSjZ0R2poNlpPbmFweDQ4WXBOemYzKzM0N1lGeUl4K1B4T0QyRXI5Uyt2RjNmcTBjQXpyTCt1OElXRlFEekNCVUE4d2dWQVBNSUZRRHpDQlVBOHdnVkFQTUlGUUR6Q0JVQTh3Z1ZBUE1JRlFEekNCVUE4d2dWQVBNSUZRRHpDQlVBOHdnVkFQTUlGUUR6Q0JVQTh3Z1ZBUE1JRlFEekNCVUE4d2dWQVBNSUZRRHpDQlVBOHdnVkFQTUlGUUR6Q0JVQTh3Z1ZBUFBDbkI3QUgxd3VsOU1qQUxnQ2pYcUxxa3VYTGs2UEFBU01qaDA3T2oxQ3ZVSThIby9INlNFUVBHcTNib3VLaWh5ZUJJR2tVVzlSQVdnY0NCVUE4d2dWQVBNSUZRRHpDQlVBOHdnVkFQTUlGUUR6Q0JVQTh3Z1ZBUE1JRlFEekNCVUE4d2dWQVBNSUZRRHpDQlVBOHdnVkFQTUlGUUR6Q0JVQTg0TGltdWx3enNhTkc3VnUzYnJ6bHMrYU5jdDdPelUxVlZsWldmNGNDd0dHVU1HblFrTkQ5Y1liYjV5My9OeGxCUVVGL2h3SkFZaGRQL2hVV2xxYTR1TGk2bDBmSFIydFhyMTYrWEVpQkNKQ0JaOEtDd3RUdjM3OTZsMmZucDZ1cGsyYituRWlCQ0pDQlovTHpNeXNkOTFkZDkzbHgwa1FxQWdWZk82V1cyNVJkSFQwZWN1Yk5XdW1QbjM2K0g4Z0JCeENCWjhMRHcrLzRLdDYzYnQzVjBSRWhBTVRJZEFRS3ZqRmhVSjFzVjFDNEZ5RUNuN2hjcmtVR1JucC9YTkVSQVRuVHFIQkNCWDhJakl5c3M3eEtKZkxwYWlvS09jR1FrQWhWUENiYzdlZ09JaU95OEdaNmZDYjd0MjdLenc4WEc2M1c5bloyVTZQZ3dCQ3FPQTN0V2VobDVlWFgvUnNkZUNmRVNyNFZYWjJ0bzRkTytiMEdBZ3dJUjZQeCtQMEVMN3k0SU1QYXN1V0xVNlBBUVNFNU9Sa0xWcTB5T2t4THFoUkgwd25Va0REN2RpeHcra1I2aFVVdTM1RlJVVk9qd0NZNW5LNW5CN2hvaHIxRmhXQXhvRlFBVENQVUFFd2oxQUJNSTlRQVRDUFVBRXdqMUFCTUk5UUFUQ1BVQUV3ajFBQk1JOVFBVENQVUFFd2oxQUJNSTlRQVRDUFVBRXdqMUFCTUk5UUFUQ1BVQUV3ajFBQk1JOVFBVENQVUFFd2oxQUJNSTlRQVRDUFVBRXdqMUFCTUk5UUFUQ1BVQUV3ajFBQk1JOVE0YXJidG0yYlhDNlhLaW9xbkI0RmpRU2hBbUFlb1FKZ0hxR0N6L3pqSC8vUXlKRWoxYU5IRHozNjZLTXFLeXVUOU4ydTRZWU5HelI2OUdobFpHVG8zbnZ2MWM2ZE94MmVHRllSS3ZqTTh1WEx0V0RCQXIzenpqczZldlNvQ2dvSzZxeGZ1dERKc1pnQUFCS0VTVVJCVkhTcFpzK2VyZFdyVjZ0Tm16YWFNV09HUTVQQ09rSUZueGsvZnJ6aTQrUFZ1blZyUGZEQUExcXpaazJkOVpNbVRWSkNRb0xpNHVLVW01dXJQWHYyeU8xMk96UXRMQ05VOEpuV3JWdlh1VjFSVVZFblJDMWJ0dlRlam8yTmxjZmpVWFYxdFY5blJHQWdWUENaa3lkUGVtOFhGeGNyTVRGUlRacndJNGZMeDA4TmZHYnUzTGs2ZGVxVWlvdUw5ZHBycnlrbko4ZnBrUkNnd3B3ZUFJMVhTa3FLaGc0ZHFzcktTdDE5OTkxNjZLR0huQjRKQVNyRTQvRjRuQjdDVjF3dWx5U3BxS2pJNFVrQTI2ei9yckRyQjhBOFFnWEFQRUlGd0R4Q0JjQThRZ1hBUEVJRndEeENCY0E4UWdYQVBFSUZ3RHhDQmNBOFFnWEFQRUlGd0R4Q0JjQThRZ1hBUEVJRndEeENCY0E4UWdYQVBFSUZ3RHhDQmNBOFFnWEFQRUlGd0R4Q0JjQThRZ1hBUEVJRndEeENCY0E4UWdYQVBFSUZ3THd3cHdmd0I1Zkw1ZlFJQUs1QW85Nmk2dEtsaTlNakFBR2pZOGVPVG85UXJ4Q1B4K054ZWdnQXVKaEd2VVVGb0hFZ1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ThDdVh5eVdYeStYMEdBZ3doQXFBZVlRS2dIbUVDb0I1aEFxQWVZUUtnSG1FQ29CNWhBcUFlWVFLZ0htRUNvQjVoQXFBZVlRS2dIbUVDb0I1aEFxQWVZUUtnSG1FQ29CNWhBcUFlWVFLZ0htRUNvQjVoQXFBZVlRS2dIbUVDb0I1aEFxQWVZUUtnSG1FQ29CNWhBcUFlWVFLZ0htRUNvQjVoQXFBZVlRS2dIbGhUZytBeG0zanhvMWF0MjdkZWN0bnpacmx2WjJhbXFxc3JDeC9qb1VBUTZqZ1U2R2hvWHJqalRmT1czN3Vzb0tDQW4rT2hBREVyaDk4S2kwdFRYRnhjZld1ajQ2T1ZxOWV2Znc0RVFJUm9ZSlBoWVdGcVYrL2Z2V3VUMDlQVjlPbVRmMDRFUUlSb1lMUFpXWm0xcnZ1cnJ2dTh1TWtDRlNFQ2o1M3l5MjNLRG82K3J6bHpabzFVNTgrZmZ3L0VBSU9vWUxQaFllSFgvQlZ2ZTdkdXlzaUlzS0JpUkJvQ0JYODRrS2h1dGd1SVhBdVFnVy9jTGxjaW95TTlQNDVJaUtDYzZmUVlJUUtmaEVaR1ZubmVKVEw1VkpVVkpSekF5R2dFQ3I0emJsYlVCeEV4K1hnekhUNFRmZnUzUlVlSGk2MzI2M3M3R3lueDBFQUlWVHdtOXF6ME12THl5OTZ0anJ3endnVi9DbzdPMXZIamgxemVnd0VtQkNQeCtOeGVnakxkdTNhcGFLaUltM2V2Rm43OXUxVFdWbVpUcHc0NGZSWUNIS3hzYkZxMGFLRjJyZHZyMjdkdXNubGN1bW1tMjV5ZWl5ZklWUVhVRk5Uby9mZmYxK3Z2LzY2OXV6WjQvUTRRSU4wNk5CQlk4ZU8xZDEzMzYyd3NNYTFzMFNvL3NudTNiczFZOFlNN2R5NVU1S1VrSkNnWHIxNnFWdTNidnJSajM2aytQaDR4Y1RFcUVrVFhqQ0ZNendlajA2Y09LRnZ2dmxHdTNidDB1Yk5tL1hSUngvcDBLRkRrcVFiYnJoQlU2ZE9WV3BxcXNPVFhqMkU2aHgvK2N0ZjlQenp6NnU2dWxydDI3ZlgrUEhqbFpXVlJaUmdudHZ0MXRxMWEvWHl5eS9yczg4K1UyaG9xQjU1NUJHTkdUUEc2ZEd1Q2tMMS83Mzg4c3Q2OWRWWEZSb2Fxb2NmZmxnUFB2Z2dnVUxBY2J2ZFdySmtpV2JQbnEzcTZtcU5HalZLVTZaTVVVaElpTk9qWFJGQ0pXbkJnZ1dhUDMrK1ltSmk5UHp6enlzOVBkM3BrWUFyc20zYk5qMzIyR002ZnZ5NGNuTnpOV1hLRktkSHVpSkJ2OG53L3Z2dmEvNzgrWXFOamRXY09YT0lGQnFGbEpRVUxWaXdRQzFhdE5DZi92UW4vZVV2ZjNGNnBDc1MxRnRVQnc0YzBJOS8vR1BWMU5SbzFxeFp1djMyMjUwZUNiaXF0bTdkcXAvLy9PY0tDUW5SRzIrOG9SdHZ2Tkhwa2I2WG9OMmlxcW1wMGJScDAxUlpXYW1ISG5xSVNLRlJTa3RMMCtUSmsxVlZWYVdwVTZlcXVycmE2WkcrbDZBTjFhcFZxL1NQZi94RFhicDAwVU1QUGVUME9JRFBqQmd4UXQyNmRkUHUzYnUxWk1rU3A4ZjVYb0p5MSsvMDZkTWFObXlZamg0OXF0ZGZmMTNKeWNsT2p3VDQxT2VmZjY1Nzc3MVh6WnMzMS9MbHl5OTRhV2pMZ25LTGFzV0tGVHB5NUloNjkrNU5wQkFVa3BLU05IVG9VSldWbFYzd2N4YXRDN3BRMWRUVWFQSGl4Wktrdkx3OGg2Y0IvT2VCQng2UUpMMzk5dHNCZDZ3cTZFSzFjZU5HSFRod1FEZmZmTE02ZCs3czlEaUEzN1JyMTA2OWUvZlcxMTkvcmZmZmY5L3BjUzVMMElWcTFhcFZrcVI3N3JuSDRVa0EveHN4WW9TazczNFBBa1ZRaGFxaW9rSWZmUENCbWpWcnhnY0xJQ2pkZHR0dGlvcUswc2FORzNYeTVFbW54Mm13b0FyVmxpMWJkT2JNR2QxNjY2MTFQaEVGQ0JhMW4vNVRWVldsTld2V09EMU9nd1ZWcURaczJDRHA3TFc3Z1dEVm8wY1BTZEs2ZGVzY25xVGhnaXBVSDMvOHNTVHBqanZ1Y0hnU3dEbHBhV21TcEU4KytjVGhTUm91YUVKMTh1UkpmZkhGRjRxTGkxTzdkdTJjSGdkd1RHSmlvdUxqNDFWU1VxS3lzaktueDJtUW9BblZuajE3NVBGNGRPT05Od2I4dFhtQUt4RVNFcUxVMUZSNVBCNXQzYnJWNlhFYUpHaENkZURBQVVsaWF3cVExS1ZMRjBrS21NOEVDSnBRN2QrL1g1SjAvZlhYT3p3SjRMd2YvT0FIa3FTdnZ2cks0VWthSm1oQ1ZWeGNMSWt0S2tBNmU1eEtrZzRmUHV6d0pBMFROS0U2ZXZTb0pLbFZxMVlPVHdJNHIwV0xGcExFd1hScmpodzVJa2xxMmJLbHc1TUF6bXZldkxrazZmang0dzVQMGpCQkU2cmF0d3ZFeE1RNFBBbmd2S2lvS0VsbjMxWVdDSUltVkdmT25KRjA5aTBFdUhxcXFxcjAwa3N2YWZEZ3dVcFBUOWVnUVlQMHlpdXZ5TzEyUzVJbVRacWthZE9tMWZtYUNSTW1xS0NnUUpKVVdWbXA1NTkvWG4zNzl0VWRkOXloSjU5ODB2dWZ5clp0MitSeXViUjgrWEpsWm1icWhSZGU4T3ZmclRGcjJyU3BwTFBmLzBBUU5LR3F2ZjVPN1Q4UXJvNzgvSHdWRmhacTVzeVpXcmR1blo1OTlsa3RXN1pNOCtmUGx5VGw1T1Nvc0xCUVZWVlZrcVJqeDQ1cDA2Wk5HajU4dUNUcGQ3LzduWGJ0MnFVLy9lbFBXckZpaGI3NTVodTkrT0tMZFo1anc0WU5ldmZkZDdsKzJGVlUrNUh2Z1hKZHFxQUpWZTAvVE8wdkRLNWNXVm1aVnF4WW9hZWVla3FkTzNkV1dGaVlVbE5UbFplWHA2VkxsMHFTK3ZUcEkwbGF2MzY5Sk9tOTk5NVRTa3FLT25ic3FHKysrVVovL2V0ZjljUVRUeWd4TVZFdFdyVFEvZmZmcjcvOTdXOTFubWZzMkxHS2pvNW10LzBxcWcxVTdlK0ZkWUV4NVZVUUVSR2h5c3BLVlZaV3N2dDNsWlNVbE1qajhTZ3BLYW5POG5idDJxbTB0RlJ1dDF2aDRlSHEzNysvVnE5ZXJkNjllMnZWcWxVYU5XcVVKT25Rb1VQeWVEejZ5VTkrY3Q1am4vc2Z5blhYWGVmYnYwZ1FxdjMrQnNvZVJ0Q0VLam82V2lkT25OREpreWNWR3h2cjlEaU5RdTJwSHNYRnhicnBwcHU4eXc4Y09LREV4RVExYVhKMmd6MG5KMGQ1ZVhuYXMyZVB2dnJxSzJWblowdVM0dVBqSlVrclY2NVVtelp0Nm4wZTN2SjA5WDM3N2JlU0ZEQ1hPd3FhWGIvYVg2cGp4NDQ1UEVuamtaQ1FvS3lzTE9YbjUrdXp6ejVUVFUyTnRtL2Zybm56NW1uczJMSGUreVVuSjZ0Tm16WXFLQ2pRd0lFRHZWdTBpWW1KNnRhdG0xNTQ0UVVkUG54WU5UVTEyck5uanpadTNPalVYeWxvMUo2V1VIcytsWFZCRTZxRWhBUkozNTM0aWF0ait2VHBjcmxjbWpoeG9ucjA2S0dwVTZkcTNMaHh5czNOclhPL25Kd2NiZDY4MlhzUXZkWnp6ejJuSmsyYWFPVElrYnI5OXRzMWJkbzBCZUVudVBsZG9JVXFhSGI5YXQvalYvdWVQMXdkelpvMTArVEprelY1OHVTTDNtL01tREVhTTJiTWVjdmo0K1AxL1BQUFgvQnJVbEpTVkZSVWRGWG1SRjIxYjUycGZTdU5kVUd6UmRXK2ZYdEpnZk1tVE1DWGFxOG1FaWh2MGcrYVVMRkZCWHluOXZJdW5UcDFjbmlTaGdtYVVOVmVNRy92M3IwY0EwRlE4M2c4MnJadG0wSkNRcnlYSmJZdWFFTFZ2SGx6WFgvOTlTb3JLOVAvL2QvL09UME80SmlqUjQvcXlKRWoza3NTQjRLZ0NaVWs5ZXpaVTVMMDBVY2ZPVHdKNEp6YXl3K25wS1E0UEVuREJWV28wdFBUSlgzM3NWbEFNUHJmLy8xZlNkLzl4eDBJZ2lwVTNicDFVOU9tVGJWcDB5YnYxUlNBWUZKWldha1BQdmhBVFpzMlZlL2V2WjBlcDhHQ0tsUXhNVEhxMjdldktpb3FWRmhZNlBRNGdOOXQzcnhaSjA2Y1VMZHUzUUxtWkU4cHlFSWxTUU1IRHBRa0xWdTJ6T0ZKQVArci9ia2ZNR0NBdzVOY25xQUxWYytlUFpXWW1LaE5temJweXkrL2RIb2N3RzlLU2tyMHdRY2ZLRDQrWG9NR0RYSjZuTXNTZEtFS0N3dlQvZmZmTDBtYU4yK2V3OU1BL3JONDhXSkpaOTkzR1NqWG9hb1ZkS0dTcEtGRGgrcWFhNjdSQng5OG9MMTc5em85RHVCekJ3NGMwSnR2dnFuWTJGaU5HemZPNlhFdVcxQ0dLam82V3VQSGo1Zkg0MUYrZnI3Myt0NUFZK1IydS9YY2M4L0o3WGJydnZ2dUM4anJzUVZscUtTelcxVmR1M2JWSjU5OG92LzRqLzl3ZWh6QVoxYXVYS21QUC81WUhUcDAwRTkvK2xPbngvbGVRanhCL01hM2ZmdjI2Yjc3N3BQSDQ5RzhlZk4weXkyM09EMFNjRlh0M3IxYkR6endnRHdlajE1OTlkV0FPaHY5WEVHN1JTVkpIVHQyMUs5Ly9XdFZWMWRyOHVUSkhLOUNvM0xnd0FFOTl0aGpxcXFxMHNTSkV3TTJVbEtRaDBvNnV3czRldlJvbFpXVjZlYy8vN2wyN05qaDlFakFGZHU3ZDY4ZWZQQkJIVGx5UkRrNU9YVXVEUjJJZ2o1VWt2U0xYL3hDbzBhTjB2SGp4L1d6bi8xTWI3NzVKZ2ZZRVpEY2JyZFdyRmloTVdQRzZPalJvN3I3N3JzMWRlcFVwOGU2WWtGOWpPcWZ2ZmJhYTVvM2I1NXFhbXJVdFd0WFBmYllZN3IxMWx1OW42WUNXT1YydTdWMTYxYk5tVE5IVzdkdVZaTW1UVFIyN0ZnOThzZ2pUbzkyVlJDcWY3SjU4MmJsNStkN3oxcHYyN2F0aGd3Wm9wdHV1a2szM0hDRFltTmpGUjBkelVjNHdURWVqMGNWRlJVNmNlS0V2dnp5UyszWXNVTXJWNjVVY1hHeHBMTS9zMDg4OFlSdXYvMTJoeWU5ZWdqVkJWUlhWK3ZQZi82ei92em5QM09OZFFTTWE2KzlWaU5Hak5EOTk5OGZNQjhzMmxDRTZoS0tpb3BVV0Zpb1hidDI2ZURCZ3pwNThxUk9uVHJsOUZnSWNsRlJVWXFKaVZIYnRtM1Z0V3RYOWVyVlN4a1pHVTZQNVRPRUNvQjVIQ1VHWUI2aEFtQWVvUUpnSHFFQ1lCNmhBbUFlb1FKZ0hxRUNZQjZoQW1BZW9RSmdIcUVDWUI2aEFtQWVvUUpnSHFFQ1lCNmhBbUFlb1FKZ0hxRUNZQjZoQW1BZW9RSmdIcUVDWUI2aEFtQWVvUUpnSHFFQ1lCNmhBbUFlb1FKZ0hxRUNZQjZoQW1BZW9RSmdIcUVDWUI2aEFtQWVvUUpnM3Y4RGpKaUFqNU40MjZRQUFBQUFTVVZPUks1Q1lJST0iLAoJIlRoZW1lIiA6ICIiLAoJIlR5cGUiIDogImZsb3ciLAoJIlZlcnNpb24iIDogIiIKfQo="/>
    </extobj>
    <extobj name="ECB019B1-382A-4266-B25C-5B523AA43C14-2">
      <extobjdata type="ECB019B1-382A-4266-B25C-5B523AA43C14" data="ewoJIkZpbGVJZCIgOiAiMjI4MTM0NTcwMzI4IiwKCSJHcm91cElkIiA6ICI2MDE0MzczNjQiLAoJIkltYWdlIiA6ICJpVkJPUncwS0dnb0FBQUFOU1VoRVVnQUFBU29BQUFPUENBWUFBQUI4ZEl4YkFBQUFDWEJJV1hNQUFBc1RBQUFMRXdFQW1wd1lBQUFnQUVsRVFWUjRuTzNkZTNoVWhaMy84VTlJU01nVkRJRWdWY0FnbHpZbVVVWkpRRUZJRERjaElGQkpVWkJXN1JNdVhyWUxyVlZMZWFCNXZFUmhINkFLNkZvRXUzU3JCVVVvSzlyZENDSUxOQlFFNUNLb1FkaUFRQXdCSXVReTgvdURYMFpTQ0FSaDVud244Mzc5Tlp3em1ma1NramZubkRsekpzVGo4WGdFQUlZMWNYb0FBTGdVUWdYQVBFSUZ3RHhDQmNBOFFnWEFQRUlGd0R4Q0JjQThRZ1hBUEVJRndEeENCY0E4UWdYQVBFSUZ3RHhDQmNBOFFnWEFQRUlGd0R4Q0JjQThRZ1hBUEVJRndEeENCY0E4UWdYQVBFSUZ3RHhDQmNBOFFnWEFQRUlGd0R4Q0JjQThRZ1hBUEVJRndEeENCY0E4UWdYQVBFSUZ3RHhDQmNBOFFnWEFQRUlGd0R4Q0JjQThRZ1hBUEVJRndEeENCY0E4UWdYQVBFSUZ3RHhDQmNBOFFnWEFQRUlGd0R4Q0JjQThRZ1hBUEVJRndEeENCY0M4TUtjSFFGMjdkKy9XeHg5L3JNMmJOK3Z6eno5WFdWbVpUcDgrN2ZSWXVJaUlpQWhkYzgwMWF0Kyt2YnAxNjZhTWpBemRkTk5OVG8vVnFJUjRQQjZQMDBOQSt2ampqelYzN2x6dDNyM2I2VkZ3RmR4d3d3MmFOR21TK3ZUcDQvUW9qUUtoY2xoWldabW1UNSt1RHovOFVKS1VrSkNndm4zN3FudjM3dnJoRDMrb0ZpMWFLREl5MHVFcGNUR25UNTlXV1ZtWmR1L2VyWTBiTjZxd3NGQ0hEaDJTSkhYdjNsM1RwMDlYcTFhdEhKNHlzQkVxQjMzeHhSZWFPSEdpRGg4K3JJU0VCT1hsNVdubzBLRnEwb1JEaDRITTdYYnJ2Lzdydi9UU1N5K3BwS1JFOGZIeG1qMTd0bjc0d3g4NlBWckFJbFFPK2Z6enovWHd3dytyckt4TWQ5eHhoMzczdTk4cE5qYlc2YkZ3RlZWVVZHajY5T2w2Ly8zM0ZSc2JxOS8vL3ZkS1RrNTJlcXlBUktnY1VGcGFxakZqeHVqUW9VTWFQbnk0bm56eVNZV0VoRGc5Rm56QTQvRm85dXpaV3JSb2tWcTJiS25GaXhjck1USFI2YkVDRHZzWWZ1WjJ1L1hVVTAvcDBLRkQ2dCsvUDVGcTVFSkNRdlRvbzQvcXh6LytzWTRkTzZiSmt5ZXJwcWJHNmJFQ0RxSHlzN2ZmZmxzYk4yN1VqVGZlcUduVHBoR3BJQkFTRXFKLy9kZC9WV3BxcWo3OTlGTXRYTGpRNlpFQ0RydCtmbFJXVnFhY25CeWRPWE5HcjcvK3VycDI3ZXIwU1BDajR1Smk1ZWJtS2pRMFZNdVdMZU9Wd012QUZwVWZ2Zjc2NnpwMTZwVHV1ZWNlSWhXRTJyZHZyNS8rOUtmNjl0dHZOWGZ1WEtmSENTaHNVZm5KOGVQSE5XREFBSVdHaHVyZGQ5L1ZOZGRjNC9SSWNFQjVlYm1HREJtaU0yZk9hT1hLbFdyWnNxWFRJd1VFdHFqOFpPWEtsYXFzckZULy92MkpWQkNMaTR2VHFGR2pWRlZWcFQvKzhZOU9qeE13Q0pXZnZQWFdXNUtrKys2N3orRko0TFNoUTRkS2tsYXZYaTEyYUJxR1VQbkJybDI3VkZ4Y3JFNmRPaWtwS2NucGNlQ3dIL3pnQjdyNTVwdFZVbEtpelpzM096MU9RQ0JVZnZEeHh4OUxrbnIxNnVYd0pMQml3SUFCa3FRUFB2akE0VWtDQTZIeWd6VnIxa2lTZXZmdTdmQWtzS0pidDI2U3BLS2lJb2NuQ1F5RXlzY3FLaXEwZmZ0MlJVZEg4ejR2ZU4xd3d3MXEzcnk1UHYvOGM1MDhlZExwY2N3alZENjJkKzllZVR3ZWRlclVpYXNpd0t0Smt5WktUVTJWeCtQUjFxMWJuUjdIUEg1emZHemZ2bjJTeEVGMG5LZjJLcURidDI5M2VCTDdDSldQN2QrL1g1TFVvVU1IWndlQk9kZGZmNzBrNmF1dnZuSjRFdnNJbFk5OThjVVhrczYrZlFJTnMyM2JOcmxjTGxWV1ZqbzlpaysxYWROR2tsUlNVdUx3SlBZUktoODdjdVNJSlBFR1ZKeW45aDBLWldWbERrOWlINkh5c2FOSGowb1M3K25DZWVMaTRpUVJxb1lnVkQ1V1VWRWhTWXFPam5aNEV0K3AzVlZidDI2ZFJvNGNxUjQ5ZXVqUlJ4K3Q4d3U0Y2VOR2pSNDlXdW5wNlJveVpJaldyMS92WFZkZVhxNHBVNmFvWjgrZUdqeDRzRFpzMk9ERVg4UHZtalZySmtrNmMrYU13NVBZUjZoOHJQYUhNRHc4M09GSmZHLzU4dVZhc0dDQjNubm5IUjA5ZWxRRkJRWGVkYWRPbmRMVFR6K3R0V3ZYcWsrZlBucm1tV2U4NjM3NzI5L3ErUEhqV3I1OHVSWXVYRmduWW8xWjA2Wk5KYW5SSDR1N0dnZ1ZycHJ4NDhjclBqNWVyVnUzMXJoeDQ3eG41RXRTMzc1OWxaU1VwSDM3OWlrbUprWUhEeDVVZFhXMVNrdEx0V2JOR2ozKytPTktTRWhRUWtLQ0hucm9JUWYvRnY3SEc1TXZqVTlLOXJHSWlBaFZWRlNvc3JLeTBYOCtYK3ZXcmIyM1c3VnFwWXFLQ3JuZGJqVnAwa1J6NXN6Ujh1WExsWnFhcW9pSUNFbG5yeDkvK1BCaFNWSzdkdTI4WHhzVEUrUGZ3UjFTWFYwdEtUaTJ0cThVb2ZLeHFLZ29WVlJVNk50dnYyMzBvVHA1OHFTaW9xSWtuYjNzYnV2V3JkV2tTUk1kT0hCQUN4Y3UxSnR2dnFta3BDU3RYNzllNzczM25xVHZvdlQxMTE5N2I5ZkdxN0U3ZmZxMHBPK09WYUYrN1ByNVdPMnJmY2VPSFhONEV0K2JPM2V1VHAwNnBlTGlZcjMyMm1zYU1tU0lwTysySEVwS1NsUmVYcTRsUzVaNHYrYjY2NjlYVWxLUzVzeVpvL0x5Y2gwOGVGQ0xGaTF5Wkg1L08zNzh1S1R2WHYxRC9RaVZqOVdlUDFWN1BsVmpscHFhcW1IRGhtbk1tREhxMGFPSEhuNzRZVWxuejhyUHpjM1ZsQ2xUTkhic1dQWHMyYlBPMXozNzdMTTZldlNvc3JPejlhdGYvVXJEaHc5M1lueS9xMzFWbEN1K1hocTdmajdXdm4xN2ZmVFJSL3J5eXkvUCt3VnRiQVlOR3FTUkkwZGVjTjJVS1ZNMFpjb1U3NTl6YzNPOXR6dDI3S2pGaXhmWHVmK3dZY044TTZRaGh3NGRrdlRkR2Vxb0gxdFVQbGI3SHIvaTRtSm5CNEU1Qnc4ZWxQVGRlLzVRUDBMbFl6ZmNjSU1rNmZQUFAzZDRFbGhUZTlVRXJsTjJhZXo2K1ZpblRwMFVFaEtpdlh2M2VsK3FiMnhTVWxLNFV1Vmw4bmc4K3VTVFR5UkphV2xwRGs5algrUDdyVEVtSmlaR1hidDJWWGw1dVhidjN1MzBPRENpdUxoWXBhV2w2dENoZzVvM2IrNzBPT1lSS2orNDg4NDdKYW5PbWRvSWJyV2ZQbE43N1hSY0hLSHlneDQ5ZWtpUzFxNWQ2L0Frc0dMMTZ0V1NwTXpNVEljbkNReUV5ZytTazVQVnRtMWI3ZHk1azZzNVFsOS8vYlUyYmRxa2hJUUVaV1JrT0QxT1FDQlVmaEFTRXFJUkkwWklFaC9qRFMxZnZseVMxSzlmUDRXRWhEZzhUV0FnVkg0eVpNZ1FOVzNhVkt0V3JWSjVlYm5UNDhBaHAwNmQwcElsU3hRV0ZxYjc3cnZQNlhFQ0JxSHlrNVl0VzJyNDhPRTZlZktrWG4zMVZhZkhnVVBlZXVzdGxaV1ZxVy9mdnB5UmZobENQRndNeDIrT0hqMnFZY09HcWFhbVJrdVdMT0dUYVlKTVNVbUo5eERBVzIrOXBiWnQyem84VWVCZ2k4cVBFaElTTkg3OGVGVldWbXJxMUttcXFxcHllaVQ0U1hWMXRXYk1tS0V6Wjg1bzlPalJST295RVNvL3k4M04xVTAzM2FRZE8zYm91ZWVlNCtxT1FjRGo4ZWpsbDEvV2hnMGIxTEZqUitYbDVUazlVc0FoVkg0V0docXE1NTkvWHZIeDhWcTJiSmxtejU1TnJCb3hqOGVqUC96aEQxcTRjS0hpNHVMMDRvc3ZLaXlNZDY1ZExvNVJPV1RIamgyYU9IR2lUcHc0b1VHREJ1blh2LzYxOStxWWFCeE9uejZ0V2JObTZhMjMzbEprWktSbXpweXA3dDI3T3oxV1FDSlVEdHE1YzZjZWZmUlJsWmFXcW0zYnR2ckZMMzZoTysrOHMxRytjVG1ZdU4xdXJWKy9Yak5uenRTWFgzNnB1TGc0RlJRVTZOWmJiM1Y2dElCRnFCeDI1TWdSUGZua2s5NzNmclZ0MjFiRGhnMVRXbHFhT25Ub29OallXTytISWNDbXlzcEtuVGh4UXNYRnhkcTJiWnZlZnZ0dDdkKy9YOUxaZHlVODk5eHp1dmJhYXgyZU1yQVJLaU5XclZxbEJRc1dlSC9BRWRqYXRtMnJuLzNzWjdybm5udWNIcVZSSUZUR2JONjhXZSsvLzc1Mjd0eXBrcElTblRoeGdrL1NOUzQ4UEZ5eHNiRnEwNmFOdW5idHFzek1UTjdEZDVVUkt2aVZ5K1dTSkM2MGg4dkNVVnNBNWhFcUFPWVJLZ0RtRVNvQTVoRXFBT1lSS2dEbUVTb0E1aEVxQU9ZUktnRG1FU29BNWhFcUFPWVJLZ0RtRVNvQTVoRXFBT1lSS2dEbUVTb0E1aEVxQU9ZUktnRG1jU2xpK05TYmI3NnBmLy8zZi9mKytjaVJJNUtrVnExYWVaZmw1T1Jvd29RSmZwOE5nWU9QYklWUHBhV2xlZU4wcm5PWDllalJ3NThqSVFDeDZ3ZWY2dFNwazlxMGFWUHYrb1NFQktXbHBmbHhJZ1FpUWdXZkNna0owYUJCZytwZG41R1J3U2RENDVMNENZSFA5ZTdkdTk1MUF3Y085T01rQ0ZTRUNqNzNveC85U1BIeDhlY3RiOTY4dVc2NzdUWUhKa0tnSVZUd3VkRFEwQXR1T2FXbnB5czBOTlNCaVJCb0NCWDg0czQ3N3p4dldiOSsvUnlZQklHSVVNRXYwdExTRkJNVDQvMXpWRlNVYnIvOWRnY25RaUFoVlBDTHNMQ3dPbHRRNmVucENnOFBkM0FpQkJKQ0JiL0p6TXowM3M3S3luSndFZ1Fhemt5SDM3aGNMa1ZHUnNyajhhaHYzNzVPajRNQVFxamdOK0hoNGNyTXpOUTMzM3lqWnMyYU9UME9BZ2loZ2w5bFpXV3B0TFRVNlRFUVlBTDY2Z2w1ZVhuYXRHbVQwMk1BUWVIbW0yK3VjeVVNZndyb2crbEVDdkNmTFZ1Mk9QYmNqV0xYcjZpb3lPa1JnRWJONVhJNSt2d0J2VVVGSURnUUtnRG1FU29BNWhFcUFPWVJLZ0RtRVNvQTVoRXFBT1lSS2dEbUVTb0E1aEVxQU9ZUktnRG1FU29BNWhFcUFPWVJLZ0RtRVNvQTVoRXFBT1lSS2dEbUVTb0E1aEVxQU9ZUktnRG1FU29BNWhHcVJtRGJ0bTF5dVZ4eXVWeTY3YmJiOU1BREQrakxMNy8wcmo5OCtMQ0dEUnNtdDl2dDJJeFZWVlZhdkhpeGZ2S1RuNmhuejU3S3lNalFQZmZjbzEyN2R2bmwrZDF1dDdaczJhSVhYM3hSMWRYVmw3eC83ZmUwc3JMU0Q5UGhVaHJGeDJYaHJMVnIxOHJ0ZG12R2pCbjZ6VzkrbzhXTEYwdVNFaE1UOWZiYmJ6czIxK25UcHpWaHdnUjVQQjVObmp4WktTa3BxcTZ1MXJadDJ4UVpHZW1YR1FZTUdLQ1FrQkFkUFhwVWp6enlpRitlRTFjUG9XcGtZbUppTkdMRUNFMllNRUZ1dDF0Tm1qaS8wVHgzN2x5ZE9YTkdmL2pESHhRZUhpNUpDZzhQVjNwNnV0OW1tRDE3dHFxcXFqUnUzRGkvUFNldUh1ZC9pbkhWblR4NVVxMWF0ZkpHcW5ZM3BxS2l3bnQ3dzRZTkdqMTZ0REl5TW5UdnZmZHE1ODZkM3EvZnVIR2pSbzhlcmZUMGRBMFpNa1RyMTYrdjh6akxseTlYWm1hbVhuamhCWldXbGlvakkwUHIxcTN6ZnYzcDA2ZlZ1M2R2clYrL1h0WFYxWHJublhmMDhNTVBleU4xSVZWVlZYcnBwWmMwZVBCZ3BhZW5hOUNnUVhybGxWZTh1NnVYbW52U3BFbWFObTFhbmNlY01HR0NDZ29LSkVsZHUzYTk2UGVzdkx4Y1U2Wk1VYytlUFRWNDhHQnQyTENoZ2Q5dCtBT2hhbVJLUzB1MWVQRmlQZkRBQXhlOTM5S2xTelY3OW15dFhyMWFiZHEwMFl3Wk03enJUcDA2cGFlZmZscHIxNjVWbno1OTlNd3p6OVQ1MmcwYk51amRkOTlWWGw2ZTR1UGoxYmR2WC8zMXIzLzFydi9iMy82bUZpMWFLQ01qUS92MzcxZEZSWVZTVWxJdU9rOStmcjRLQ3dzMWMrWk1yVnUzVHM4Kys2eVdMVnVtK2ZQbk4yanVuSndjRlJZV3FxcXFTcEowN05neGJkcTBTY09IRDcvME4wM1NiMy83V3gwL2ZsekxseS9Yd29VTHZYR0dEWVNxRWVuVnE1ZXlzN05WVmxhbXVMaTRpeDQ4bnpScGtoSVNFaFFYRjZmYzNGenQyYlBIZS8rK2Zmc3FLU2xKKy9idFUweE1qQTRlUEZqbkFQVFlzV01WSFIydG1KZ1lTZExJa1NOVldGaW9pb29LU2RLNzc3NnI0Y09IS3lRa3hCdU9zTEQ2anpLVWxaVnB4WW9WZXVxcHA5UzVjMmVGaFlVcE5UVlZlWGw1V3JwMGFZUG03dE9uanlSNUEvUGVlKzhwSlNWRkhUdDJ2T1QzcmJTMFZHdldyTkhqanordWhJUUVKU1FrNktHSEhycmsxOEYvQ0ZVanNuYnRXdjM5NzMvWDczLy9leFVXRm1yS2xDbjEzcmRseTViZTI3R3hzZko0UE40WXpaa3pSME9HRE5HcnI3NnE0dUppU2FvVHZldXV1NjdPWTdsY0xsMTc3Ylg2Ny8vK2I1V1VsR2pyMXEwYU9uU29KT25hYTY5VlNFaUk5dTdkVys4c0pTVWw4bmc4U2twS3FyTzhYYnQyS2kwdHJmUGM5YzBkSGg2dS92MzdhL1hxMVpLa1ZhdFdOWGhyNnZEaHc5N25xMVViWWRoQXFCcVprSkFRdFczYlZxTkdqZEtISDM1NDJhY2tIRGh3UUFzWEx0VDgrZlAxNG9zdmFzaVFJUmQ4am44MmN1UklyVnk1VWl0V3JGQm1acWF1dWVZYVNWSmNYSnpTMDlQMSt1dXYxL3VjclZxMWtpUnZGTStkSlRFeHNjRXZDT1RrNU9qRER6L1VuajE3OU5WWFh5azdPN3RCWDFjYnBhKy8vdHE3ckRaZXNJRlFOVEllajBjSER4N1VHMis4b2JTMHRNdCsxYTkycTZxa3BFVGw1ZVZhc21SSmc3N3U3cnZ2MXZidDIvWE9PKzlveElnUmRkYjk2bGUvMG80ZE8vVExYLzVTZS9mdVZVMU5qY3JMeS9VLy8vTS8ycmR2bnhJU0VwU1ZsYVg4L0h4OTl0bG5xcW1wMGZidDJ6VnYzanlOSFR1MndiTW5KeWVyVFpzMktpZ28wTUNCQXhVUkVkR2dyN3YrK3V1VmxKU2tPWFBtcUx5OFhBY1BIdFNpUllzYS9MendQVTVQYUVSNjllb2w2ZXhXek8yMzM2N2YvT1kzbC8wWUhUcDBVRzV1cnFaTW1hTFdyVnNyTnplM3ppdDY5WW1OalZYZnZuMjFjK2RPZGV2V3JjNjZkdTNhNlk5Ly9LTVdMRmlnU1pNbTZkaXhZNHFNakZUbnpwMjlNMDZmUGwxejU4N1Z4SWtUVlZaV3B1dXV1MDdqeG8zVHlKRWpMMnYrbkp3Yy9kdS8vWnQrK2N0ZjFsbnVjcm04dDN2MDZPRzlYVlJVSkVsNjl0bG5OVzNhTkdWblo2dFRwMDRhT1hLa2R1elljVm5QRGQ4SjhYZzhIcWVIK0w1cWYvaHFmOWpnck56Y1hBMGJOa3k1dWJsT2o0S3J6T25mTmJhb2NNV09Ieit1OTk1N1Q4ZU9IVk5PVG83VDQ2QVJJbFM0WWdNR0RGQ2JObTAwYytaTVJVVkZPVDBPR2lGQ2hTdkd5Wkh3TlY3MUEyQWVvUUpnSHFFQ1lCNmhBbUFlb1FKZ0hxRUNZQjZoQW1BZW9RSmdIcUVDWUI2aEFtQWVvUUpnSHFFQ1lCNmhBbUFlb1FKZ0hxRUNZQjZoQW1BZW9RSmdIcUVDWUY2anVCVHh1UitGQktEeENlZ3RxdVRrWktkSEFJSkdseTVkSEh2dWdQNWNQd1FlcHo4ZkRvRXBvTGVvQUFRSFFnWEFQRUlGd0R4Q0JjQThRZ1hBUEVJRndEeENCY0E4UWdYQVBFSUZ3RHhDQmNBOFFnWEFQRUlGd0R4Q0JjQThRZ1hBUEVJRndEeENCY0E4UWdYQXZFWnh6WFRZZGVEQUFSMDZkT2k4NVgvLys5Kzl0K1BqNDVXVWxPVFBzUkJndUJReGZHck5talg2bDMvNWw0dmVaK3JVcVJvNmRLaWZKa0lnWXRjUFBwV1JrYUhRME5CNjE0ZUdocXAvLy81K25BaUJpRkRCcDhMRHc5V3ZYNzk2MTNmdjNsM05talh6NDBRSVJJUUtQcGVWbFZYdnVzek1URDlPZ2tCRnFPQno5ZTMrc2R1SGhpSlU4TG5JeU1nTGJqbTVYQzVGUjBjN01CRUNEYUdDWDJSblo1KzNyRStmUHY0ZkJBR0pVTUV2MHRQVEZSYjIzV2w3b2FHaEdqQmdnSU1USVpBUUt2aEZURXlNZXZYcTVmM3pMYmZjb3ViTm16czRFUUlKb1lMZm5IdWF3cDEzM3VuZ0pBZzB2SVVHZnBPUmthR3dzREI1UEI1MiszQlpDQlg4Smk0dVRqMTc5dFNKRXljVUh4L3Y5RGdJSUlRS2Z0V3ZYejhkUFhyVTZURVFZQnI5bTVMejh2SzBhZE1tcDhjQVRFdE9UdGFpUll1Y0hxTmVqZjVnT3BFQ0xtM0hqaDFPajNCUlFiUHJWMVJVNVBRSWdFa3VsOHZwRVM2cDBXOVJBUWg4aEFxQWVZUUtnSG1FQ29CNWhBcUFlWVFLZ0htRUNvQjVoQXFBZVlRS2dIbUVDb0I1aEFxQWVZUUtnSG1FQ29CNWhBcUFlWVFLZ0htRUNvQjVoQXFBZVlRS2dIbUVDb0I1aEFxQWVZUUtnSG1FQ29CNWhBcUFlWVFLZ0htRUNvQjVoQXFBZVlRS2dIbUVDdVp0MjdaTkxwZExGUlVWVG84Q2h4QXFBT1lSS2dEbUVTcDhiN1c3Wk92V3JkUElrU1BWbzBjUFBmcm9veW9ySy9QZXA2cXFTaSs5OUpJR0R4NnM5UFIwRFJvMFNLKzg4b3JjYnZkbDNRZkJMY3pwQVJENGxpOWZyZ1VMRnFpNnVscVBQLzY0Q2dvS2xKK2ZMMG5LejgvWHA1OStxcGt6WnlvcEtVbWZmdnFwbm5qaUNWVlhWMnY4K1BFTnZnK0NHMXRVdUdMang0OVhmSHk4V3JkdXJYSGp4bW5ObWpXU3BMS3lNcTFZc1VKUFBmV1VPbmZ1ckxDd01LV21waW92TDA5TGx5NXQ4SDBBUW9VcjFycDFhKy90VnExYXFhS2lRbTYzV3lVbEpmSjRQRXBLU3Fwei8zYnQycW0wdExUQjl3RUlGYTdZeVpNbnZiZUxpNHZWdW5Wck5XblNSSzFhdGZJdU85ZUJBd2VVbUpqWTRQc0EvQlRnaXMyZE8xZW5UcDFTY1hHeFhudnROUTBaTWtTU2xKQ1FvS3lzTE9YbjUrdXp6ejVUVFUyTnRtL2Zybm56NW1uczJMRU52Zy9Bd1hSY3NkVFVWQTBiTmt4bnpwelJ3SUVEOWZEREQzdlhUWjgrWFhQbnp0WEVpUk5WVmxhbTY2NjdUdVBHamRQSWtTTXY2ejRJYmlFZWo4Zmo5QkMrNUhLNUpFbEZSVVVPVDlMNGJOdTJUZVBHamRQYXRXc1ZGUlhsOURqNG5nTGhkNFJkUHdEbUVTb0E1bkdNQ3Q5YlNrcUs2ZDBGTkI1c1VRRXdqMUFCTUk5UUFUQ1BVQUV3ajFBQk1JOVFBVENQVUFFd2oxQUJNSTlRQVRDUFVBRXdqMUFCTUk5UUFUQ1BVQUV3ajFBQk1JOVFBVENQVUFFd2oxQUJNSTlRQVRDUFVBRXdqMUFCTUk5UUFUQ1BVQUV3ajFBQk1JOVFBVEF2YUQ2QTFPVnlPVDBDZ08rcDBXOVJKU2NuT3owQ1lGN0hqaDJkSHVHaVFqd2VqOGZwSVJBOGFyZHMrU2g0WEk1R3YwVUZJUEFSS2dEbUVTb0E1aEVxQU9ZUktnRG1FU29BNWhFcUFPWVJLZ0RtRVNvQTVoRXFBT1lSS2dEbUVTb0E1aEVxQU9ZUktnRG1FU29BNWhFcUFPWVJLZ0RtQmMwMTArR01qUnMzYXQyNmRlY3RuelZybHZkMmFtcXFzckt5L0RrV0FneWhnaytGaG9icWpUZmVPRy81dWNzS0NncjhPUklDRUx0KzhLbTB0RFRGeGNYVnV6NDZPbHE5ZXZYeTQwUUlSSVFLUGhVV0ZxWisvZnJWdXo0OVBWMU5temIxNDBRSVJJUUtQcGVabVZudnVydnV1c3VQa3lCUUVTcjQzQzIzM0tMbzZPanpsamRyMWt4OSt2VHgvMEFJT0lRS1BoY2VIbjdCVi9XNmQrK3VpSWdJQnlaQ29DRlU4SXNMaGVwaXU0VEF1UWdWL01MbGNpa3lNdEw3NTRpSUNNNmRRb01SS3ZoRlpHUmtuZU5STHBkTFVWRlJ6ZzJFZ0VLbzREZm5ia0Z4RUIyWGd6UFQ0VGZkdTNkWGVIaTQzRzYzc3JPem5SNEhBWVJRd1c5cXowSXZMeSsvNk5ucXdEOGpWUENyN094c0hUdDJ6T2t4RUdCQ1BCNlB4K2toZk9YQkJ4L1VsaTFibkI0RENBakp5Y2xhdEdpUjAyTmNVS00rbUU2a2dJYmJzV09IMHlQVUt5aDIvWXFLaXB3ZUFURE41WEk1UGNKRk5lb3RLZ0NOQTZFQ1lCNmhBbUFlb1FKZ0hxRUNZQjZoQW1BZW9RSmdIcUVDWUI2aEFtQWVvUUpnSHFFQ1lCNmhBbUFlb1FKZ0hxRUNZQjZoQW1BZW9RSmdIcUVDWUI2aEFtQWVvUUpnSHFFQ1lCNmhBbUFlb1FKZ0hxRUNZQjZoQW1BZW9RSmdIcUVDWUI2aEFtQWVvUUpnSHFIQ1ZYSDQ4R0VOR3paTWJyYzdvQjRiZ1lGUTRiTHQzNzlmOTl4emp5b3JLNzNMRWhNVDlmYmJiNnRKa3l2N2tmTGxZeU53OFMrUHkzYjgrSEh0Mzc4LzRCNGJnWXRRQmJHTkd6ZHE5T2pSU2s5UDE1QWhRN1IrL1hydk9yZmJyWVVMRnlvbkowZnA2ZWthTkdpUWR1N2NLVWthTjI2Y0pLbEhqeDV5dVZ5U3BHM2J0c25sY3FtaW9rS1RKazNTdEduVDZqelhoQWtUVkZCUWNNbm52ZFJqUzFKVlZaVmVldWtsRFI0ODJEdmJLNis4NHQwMXJMMy9oZzBiTkhyMGFHVmtaT2plZSsvMXpvL0FRNmlDMktsVHAvVDAwMDlyN2RxMTZ0T25qNTU1NWhudnVsbXpabW5wMHFXYU1XT0cxcTFicDdsejU2cEZpeGFTcElVTEYwcVMxcTlmcjZLaW92TWVOeWNuUjRXRmhhcXFxcElrSFR0MlRKczJiZEx3NGNNditieVhlbXhKeXMvUFYyRmhvV2JPbktsMTY5YnAyV2VmMWJKbHl6Ui8vdnc2OTF1NmRLbG16NTZ0MWF0WHEwMmJOcG94WThiMyswYkJjWVFxaVBYdDIxZEpTVW5hdDIrZlltSmlkUERnUVZWWFYrdkVpUlA2ei8vOFQwMmRPbFZwYVdrS0N3dFRVbEtTcnIzMjJnWTlicDgrZlNUSnU2WDAzbnZ2S1NVbFJSMDdkcnpvOHpaRVdWbVpWcXhZb2FlZWVrcWRPM2RXV0ZpWVVsTlRsWmVYcDZWTGw5YTU3NlJKazVTUWtLQzR1RGpsNXVacXo1NDlISkFQVUdGT0R3RG56Smt6Ujh1WEwxZHFhcW9pSWlJa25kM2xPM2p3b0dwcWF0U2xTNWZ2OWJqaDRlSHEzNysvVnE5ZXJkNjllMnZWcWxVYU5XclVKWiszSVVwS1N1VHhlSlNVbEZSbmVidDI3VlJhV2xybmNWcTJiT205SFJzYks0L0hvK3JxYW9XSGgzK3Z2eGVjd3haVmtEcHc0SUFXTGx5bytmUG42OFVYWDlTUUlVTzg2NjY1NWhwSnVxS0Qyams1T2Zyd3d3KzFaODhlZmZYVlY4ck96cjdrOHpaRXExYXRKRW5GeGNYbi9YMFNFeE41WmJDUjRsODFTTlh1YXBXVWxLaTh2RnhMbGl6eHJrdE1URlR2M3IyVm41K3ZQWHYycUthbVJydDM3OWJCZ3djbFNYRnhjWktrTFZ1MnFMeTgvSUtQbjV5Y3JEWnQycWlnb0VBREJ3NzBiamxkN0hrYjh0Z0pDUW5LeXNwU2ZuNitQdnZzTTlYVTFHajc5dTJhTjIrZXhvNGRleVhmRWhoR3FJSlVodzRkbEp1YnF5bFRwbWpzMkxIcTJiTm5uZlg1K2ZsS1NVblJoQWtUZE1jZGQyamF0R2s2YythTUpLbDkrL1lhUG55NEhudnNNWTBZTWFMZTU4akp5ZEhtelp1OUI5RWI4cndOZWV6cDA2Zkw1WEpwNHNTSjZ0R2poNlpPbmFweDQ4WXBOemYzKzM0N1lGeUl4K1B4T0QyRXI5Uyt2RjNmcTBjQXpyTCt1OElXRlFEekNCVUE4d2dWQVBNSUZRRHpDQlVBOHdnVkFQTUlGUUR6Q0JVQTh3Z1ZBUE1JRlFEekNCVUE4d2dWQVBNSUZRRHpDQlVBOHdnVkFQTUlGUUR6Q0JVQTh3Z1ZBUE1JRlFEekNCVUE4d2dWQVBNSUZRRHpDQlVBOHdnVkFQTUlGUUR6Q0JVQTh3Z1ZBUFBDbkI3QUgxd3VsOU1qQUxnQ2pYcUxxa3VYTGs2UEFBU01qaDA3T2oxQ3ZVSThIby9INlNFUVBHcTNib3VLaWh5ZUJJR2tVVzlSQVdnY0NCVUE4d2dWQVBNSUZRRHpDQlVBOHdnVkFQTUlGUUR6Q0JVQTh3Z1ZBUE1JRlFEekNCVUE4d2dWQVBNSUZRRHpDQlVBOHdnVkFQTUlGUUR6Q0JVQTg0TGltdWx3enNhTkc3VnUzYnJ6bHMrYU5jdDdPelUxVlZsWldmNGNDd0dHVU1HblFrTkQ5Y1liYjV5My9OeGxCUVVGL2h3SkFZaGRQL2hVV2xxYTR1TGk2bDBmSFIydFhyMTYrWEVpQkNKQ0JaOEtDd3RUdjM3OTZsMmZucDZ1cGsyYituRWlCQ0pDQlovTHpNeXNkOTFkZDkzbHgwa1FxQWdWZk82V1cyNVJkSFQwZWN1Yk5XdW1QbjM2K0g4Z0JCeENCWjhMRHcrLzRLdDYzYnQzVjBSRWhBTVRJZEFRS3ZqRmhVSjFzVjFDNEZ5RUNuN2hjcmtVR1JucC9YTkVSQVRuVHFIQkNCWDhJakl5c3M3eEtKZkxwYWlvS09jR1FrQWhWUENiYzdlZ09JaU95OEdaNmZDYjd0MjdLenc4WEc2M1c5bloyVTZQZ3dCQ3FPQTN0V2VobDVlWFgvUnNkZUNmRVNyNFZYWjJ0bzRkTytiMEdBZ3dJUjZQeCtQMEVMN3k0SU1QYXN1V0xVNlBBUVNFNU9Sa0xWcTB5T2t4THFoUkgwd25Va0REN2RpeHcra1I2aFVVdTM1RlJVVk9qd0NZNW5LNW5CN2hvaHIxRmhXQXhvRlFBVENQVUFFd2oxQUJNSTlRQVRDUFVBRXdqMUFCTUk5UUFUQ1BVQUV3ajFBQk1JOVFBVENQVUFFd2oxQUJNSTlRQVRDUFVBRXdqMUFCTUk5UUFUQ1BVQUV3ajFBQk1JOVFBVENQVUFFd2oxQUJNSTlRQVRDUFVBRXdqMUFCTUk5UUFUQ1BVQUV3ajFBQk1JOVE0YXJidG0yYlhDNlhLaW9xbkI0RmpRU2hBbUFlb1FKZ0hxR0N6L3pqSC8vUXlKRWoxYU5IRHozNjZLTXFLeXVUOU4ydTRZWU5HelI2OUdobFpHVG8zbnZ2MWM2ZE94MmVHRllSS3ZqTTh1WEx0V0RCQXIzenpqczZldlNvQ2dvSzZxeGZ1dERKc1pnQUFCS0VTVVJCVkhTcFpzK2VyZFdyVjZ0Tm16YWFNV09HUTVQQ09rSUZueGsvZnJ6aTQrUFZ1blZyUGZEQUExcXpaazJkOVpNbVRWSkNRb0xpNHVLVW01dXJQWHYyeU8xMk96UXRMQ05VOEpuV3JWdlh1VjFSVVZFblJDMWJ0dlRlam8yTmxjZmpVWFYxdFY5blJHQWdWUENaa3lkUGVtOFhGeGNyTVRGUlRacndJNGZMeDA4TmZHYnUzTGs2ZGVxVWlvdUw5ZHBycnlrbko4ZnBrUkNnd3B3ZUFJMVhTa3FLaGc0ZHFzcktTdDE5OTkxNjZLR0huQjRKQVNyRTQvRjRuQjdDVjF3dWx5U3BxS2pJNFVrQTI2ei9yckRyQjhBOFFnWEFQRUlGd0R4Q0JjQThRZ1hBUEVJRndEeENCY0E4UWdYQVBFSUZ3RHhDQmNBOFFnWEFQRUlGd0R4Q0JjQThRZ1hBUEVJRndEeENCY0E4UWdYQVBFSUZ3RHhDQmNBOFFnWEFQRUlGd0R4Q0JjQThRZ1hBUEVJRndEeENCY0E4UWdYQVBFSUZ3THd3cHdmd0I1Zkw1ZlFJQUs1QW85Nmk2dEtsaTlNakFBR2pZOGVPVG85UXJ4Q1B4K054ZWdnQXVKaEd2VVVGb0hFZ1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UFNd2pWQURNSTFRQXpDTlVBTXdqVkFETUkxUUF6Q05VQU13alZBRE1JMVFBekNOVThDdVh5eVdYeStYMEdBZ3doQXFBZVlRS2dIbUVDb0I1aEFxQWVZUUtnSG1FQ29CNWhBcUFlWVFLZ0htRUNvQjVoQXFBZVlRS2dIbUVDb0I1aEFxQWVZUUtnSG1FQ29CNWhBcUFlWVFLZ0htRUNvQjVoQXFBZVlRS2dIbUVDb0I1aEFxQWVZUUtnSG1FQ29CNWhBcUFlWVFLZ0htRUNvQjVoQXFBZVlRS2dIbGhUZytBeG0zanhvMWF0MjdkZWN0bnpacmx2WjJhbXFxc3JDeC9qb1VBUTZqZ1U2R2hvWHJqalRmT1czN3Vzb0tDQW4rT2hBREVyaDk4S2kwdFRYRnhjZld1ajQ2T1ZxOWV2Znc0RVFJUm9ZSlBoWVdGcVYrL2Z2V3VUMDlQVjlPbVRmMDRFUUlSb1lMUFpXWm0xcnZ1cnJ2dTh1TWtDRlNFQ2o1M3l5MjNLRG82K3J6bHpabzFVNTgrZmZ3L0VBSU9vWUxQaFllSFgvQlZ2ZTdkdXlzaUlzS0JpUkJvQ0JYODRrS2h1dGd1SVhBdVFnVy9jTGxjaW95TTlQNDVJaUtDYzZmUVlJUUtmaEVaR1ZubmVKVEw1VkpVVkpSekF5R2dFQ3I0emJsYlVCeEV4K1hnekhUNFRmZnUzUlVlSGk2MzI2M3M3R3lueDBFQUlWVHdtOXF6ME12THl5OTZ0anJ3endnVi9DbzdPMXZIamgxemVnd0VtQkNQeCtOeGVnakxkdTNhcGFLaUltM2V2Rm43OXUxVFdWbVpUcHc0NGZSWUNIS3hzYkZxMGFLRjJyZHZyMjdkdXNubGN1bW1tMjV5ZWl5ZklWUVhVRk5Uby9mZmYxK3Z2LzY2OXV6WjQvUTRRSU4wNk5CQlk4ZU8xZDEzMzYyd3NNYTFzMFNvL3NudTNiczFZOFlNN2R5NVU1S1VrSkNnWHIxNnFWdTNidnJSajM2aytQaDR4Y1RFcUVrVFhqQ0ZNendlajA2Y09LRnZ2dmxHdTNidDB1Yk5tL1hSUngvcDBLRkRrcVFiYnJoQlU2ZE9WV3BxcXNPVFhqMkU2aHgvK2N0ZjlQenp6NnU2dWxydDI3ZlgrUEhqbFpXVlJaUmdudHZ0MXRxMWEvWHl5eS9yczg4K1UyaG9xQjU1NUJHTkdUUEc2ZEd1Q2tMMS83Mzg4c3Q2OWRWWEZSb2Fxb2NmZmxnUFB2Z2dnVUxBY2J2ZFdySmtpV2JQbnEzcTZtcU5HalZLVTZaTVVVaElpTk9qWFJGQ0pXbkJnZ1dhUDMrK1ltSmk5UHp6enlzOVBkM3BrWUFyc20zYk5qMzIyR002ZnZ5NGNuTnpOV1hLRktkSHVpSkJ2OG53L3Z2dmEvNzgrWXFOamRXY09YT0lGQnFGbEpRVUxWaXdRQzFhdE5DZi92UW4vZVV2ZjNGNnBDc1MxRnRVQnc0YzBJOS8vR1BWMU5SbzFxeFp1djMyMjUwZUNiaXF0bTdkcXAvLy9PY0tDUW5SRzIrOG9SdHZ2Tkhwa2I2WG9OMmlxcW1wMGJScDAxUlpXYW1ISG5xSVNLRlJTa3RMMCtUSmsxVlZWYVdwVTZlcXVycmE2WkcrbDZBTjFhcFZxL1NQZi94RFhicDAwVU1QUGVUME9JRFBqQmd4UXQyNmRkUHUzYnUxWk1rU3A4ZjVYb0p5MSsvMDZkTWFObXlZamg0OXF0ZGZmMTNKeWNsT2p3VDQxT2VmZjY1Nzc3MVh6WnMzMS9MbHl5OTRhV2pMZ25LTGFzV0tGVHB5NUloNjkrNU5wQkFVa3BLU05IVG9VSldWbFYzd2N4YXRDN3BRMWRUVWFQSGl4Wktrdkx3OGg2Y0IvT2VCQng2UUpMMzk5dHNCZDZ3cTZFSzFjZU5HSFRod1FEZmZmTE02ZCs3czlEaUEzN1JyMTA2OWUvZlcxMTkvcmZmZmY5L3BjUzVMMElWcTFhcFZrcVI3N3JuSDRVa0EveHN4WW9TazczNFBBa1ZRaGFxaW9rSWZmUENCbWpWcnhnY0xJQ2pkZHR0dGlvcUswc2FORzNYeTVFbW54Mm13b0FyVmxpMWJkT2JNR2QxNjY2MTFQaEVGQ0JhMW4vNVRWVldsTld2V09EMU9nd1ZWcURaczJDRHA3TFc3Z1dEVm8wY1BTZEs2ZGVzY25xVGhnaXBVSDMvOHNTVHBqanZ1Y0hnU3dEbHBhV21TcEU4KytjVGhTUm91YUVKMTh1UkpmZkhGRjRxTGkxTzdkdTJjSGdkd1RHSmlvdUxqNDFWU1VxS3lzaktueDJtUW9BblZuajE3NVBGNGRPT05Od2I4dFhtQUt4RVNFcUxVMUZSNVBCNXQzYnJWNlhFYUpHaENkZURBQVVsaWF3cVExS1ZMRjBrS21NOEVDSnBRN2QrL1g1SjAvZlhYT3p3SjRMd2YvT0FIa3FTdnZ2cks0VWthSm1oQ1ZWeGNMSWt0S2tBNmU1eEtrZzRmUHV6d0pBMFROS0U2ZXZTb0pLbFZxMVlPVHdJNHIwV0xGcExFd1hScmpodzVJa2xxMmJLbHc1TUF6bXZldkxrazZmang0dzVQMGpCQkU2cmF0d3ZFeE1RNFBBbmd2S2lvS0VsbjMxWVdDSUltVkdmT25KRjA5aTBFdUhxcXFxcjAwa3N2YWZEZ3dVcFBUOWVnUVlQMHlpdXZ5TzEyUzVJbVRacWthZE9tMWZtYUNSTW1xS0NnUUpKVVdWbXA1NTkvWG4zNzl0VWRkOXloSjU5ODB2dWZ5clp0MitSeXViUjgrWEpsWm1icWhSZGU4T3ZmclRGcjJyU3BwTFBmLzBBUU5LR3F2ZjVPN1Q4UXJvNzgvSHdWRmhacTVzeVpXcmR1blo1OTlsa3RXN1pNOCtmUGx5VGw1T1Nvc0xCUVZWVlZrcVJqeDQ1cDA2Wk5HajU4dUNUcGQ3LzduWGJ0MnFVLy9lbFBXckZpaGI3NTVodTkrT0tMZFo1anc0WU5ldmZkZDdsKzJGVlUrNUh2Z1hKZHFxQUpWZTAvVE8wdkRLNWNXVm1aVnF4WW9hZWVla3FkTzNkV1dGaVlVbE5UbFplWHA2VkxsMHFTK3ZUcEkwbGF2MzY5Sk9tOTk5NVRTa3FLT25ic3FHKysrVVovL2V0ZjljUVRUeWd4TVZFdFdyVFEvZmZmcjcvOTdXOTFubWZzMkxHS2pvNW10LzBxcWcxVTdlK0ZkWUV4NVZVUUVSR2h5c3BLVlZaV3N2dDNsWlNVbE1qajhTZ3BLYW5POG5idDJxbTB0RlJ1dDF2aDRlSHEzNysvVnE5ZXJkNjllMnZWcWxVYU5XcVVKT25Rb1VQeWVEejZ5VTkrY3Q1am4vc2Z5blhYWGVmYnYwZ1FxdjMrQnNvZVJ0Q0VLam82V2lkT25OREpreWNWR3h2cjlEaU5RdTJwSHNYRnhicnBwcHU4eXc4Y09LREV4RVExYVhKMmd6MG5KMGQ1ZVhuYXMyZVB2dnJxSzJWblowdVM0dVBqSlVrclY2NVVtelp0Nm4wZTN2SjA5WDM3N2JlU0ZEQ1hPd3FhWGIvYVg2cGp4NDQ1UEVuamtaQ1FvS3lzTE9YbjUrdXp6ejVUVFUyTnRtL2Zybm56NW1uczJMSGUreVVuSjZ0Tm16WXFLQ2pRd0lFRHZWdTBpWW1KNnRhdG0xNTQ0UVVkUG54WU5UVTEyck5uanpadTNPalVYeWxvMUo2V1VIcytsWFZCRTZxRWhBUkozNTM0aWF0ait2VHBjcmxjbWpoeG9ucjA2S0dwVTZkcTNMaHh5czNOclhPL25Kd2NiZDY4MlhzUXZkWnp6ejJuSmsyYWFPVElrYnI5OXRzMWJkbzBCZUVudVBsZG9JVXFhSGI5YXQvalYvdWVQMXdkelpvMTArVEprelY1OHVTTDNtL01tREVhTTJiTWVjdmo0K1AxL1BQUFgvQnJVbEpTVkZSVWRGWG1SRjIxYjUycGZTdU5kVUd6UmRXK2ZYdEpnZk1tVE1DWGFxOG1FaWh2MGcrYVVMRkZCWHluOXZJdW5UcDFjbmlTaGdtYVVOVmVNRy92M3IwY0EwRlE4M2c4MnJadG0wSkNRcnlYSmJZdWFFTFZ2SGx6WFgvOTlTb3JLOVAvL2QvL09UME80SmlqUjQvcXlKRWoza3NTQjRLZ0NaVWs5ZXpaVTVMMDBVY2ZPVHdKNEp6YXl3K25wS1E0UEVuREJWV28wdFBUSlgzM3NWbEFNUHJmLy8xZlNkLzl4eDBJZ2lwVTNicDFVOU9tVGJWcDB5YnYxUlNBWUZKWldha1BQdmhBVFpzMlZlL2V2WjBlcDhHQ0tsUXhNVEhxMjdldktpb3FWRmhZNlBRNGdOOXQzcnhaSjA2Y1VMZHUzUUxtWkU4cHlFSWxTUU1IRHBRa0xWdTJ6T0ZKQVArci9ia2ZNR0NBdzVOY25xQUxWYytlUFpXWW1LaE5temJweXkrL2RIb2N3RzlLU2tyMHdRY2ZLRDQrWG9NR0RYSjZuTXNTZEtFS0N3dlQvZmZmTDBtYU4yK2V3OU1BL3JONDhXSkpaOTkzR1NqWG9hb1ZkS0dTcEtGRGgrcWFhNjdSQng5OG9MMTc5em85RHVCekJ3NGMwSnR2dnFuWTJGaU5HemZPNlhFdVcxQ0dLam82V3VQSGo1Zkg0MUYrZnI3Myt0NUFZK1IydS9YY2M4L0o3WGJydnZ2dUM4anJzUVZscUtTelcxVmR1M2JWSjU5OG92LzRqLzl3ZWh6QVoxYXVYS21QUC81WUhUcDAwRTkvK2xPbngvbGVRanhCL01hM2ZmdjI2Yjc3N3BQSDQ5RzhlZk4weXkyM09EMFNjRlh0M3IxYkR6endnRHdlajE1OTlkV0FPaHY5WEVHN1JTVkpIVHQyMUs5Ly9XdFZWMWRyOHVUSkhLOUNvM0xnd0FFOTl0aGpxcXFxMHNTSkV3TTJVbEtRaDBvNnV3czRldlJvbFpXVjZlYy8vN2wyN05qaDlFakFGZHU3ZDY4ZWZQQkJIVGx5UkRrNU9YVXVEUjJJZ2o1VWt2U0xYL3hDbzBhTjB2SGp4L1d6bi8xTWI3NzVKZ2ZZRVpEY2JyZFdyRmloTVdQRzZPalJvN3I3N3JzMWRlcFVwOGU2WWtGOWpPcWZ2ZmJhYTVvM2I1NXFhbXJVdFd0WFBmYllZN3IxMWx1OW42WUNXT1YydTdWMTYxYk5tVE5IVzdkdVZaTW1UVFIyN0ZnOThzZ2pUbzkyVlJDcWY3SjU4MmJsNStkN3oxcHYyN2F0aGd3Wm9wdHV1a2szM0hDRFltTmpGUjBkelVjNHdURWVqMGNWRlJVNmNlS0V2dnp5UyszWXNVTXJWNjVVY1hHeHBMTS9zMDg4OFlSdXYvMTJoeWU5ZWdqVkJWUlhWK3ZQZi82ei92em5QM09OZFFTTWE2KzlWaU5Hak5EOTk5OGZNQjhzMmxDRTZoS0tpb3BVV0Zpb1hidDI2ZURCZ3pwNThxUk9uVHJsOUZnSWNsRlJVWXFKaVZIYnRtM1Z0V3RYOWVyVlN4a1pHVTZQNVRPRUNvQjVIQ1VHWUI2aEFtQWVvUUpnSHFFQ1lCNmhBbUFlb1FKZ0hxRUNZQjZoQW1BZW9RSmdIcUVDWUI2aEFtQWVvUUpnSHFFQ1lCNmhBbUFlb1FKZ0hxRUNZQjZoQW1BZW9RSmdIcUVDWUI2aEFtQWVvUUpnSHFFQ1lCNmhBbUFlb1FKZ0hxRUNZQjZoQW1BZW9RSmdIcUVDWUI2aEFtQWVvUUpnM3Y4RGpKaUFqNU40MjZRQUFBQUFTVVZPUks1Q1lJST0iLAoJIlRoZW1lIiA6ICIiLAoJIlR5cGUiIDogImZsb3ciLAoJIlZlcnNpb24iIDogIiIKfQo="/>
    </extobj>
    <extobj name="ECB019B1-382A-4266-B25C-5B523AA43C14-3">
      <extobjdata type="ECB019B1-382A-4266-B25C-5B523AA43C14" data="ewoJIkZpbGVJZCIgOiAiMjM0MDc2MDU1MTc0IiwKCSJHcm91cElkIiA6ICI2MDE0MzczNjQiLAoJIkltYWdlIiA6ICJpVkJPUncwS0dnb0FBQUFOU1VoRVVnQUFBV1lBQUFJUkNBWUFBQUI1NlJmeUFBQUFDWEJJV1hNQUFBc1RBQUFMRXdFQW1wd1lBQUFnQUVsRVFWUjRuT3pkZTFoVTFmNEc4SGNQRnhVUUVjRXdMRXhOUkVXZEdUUUZSVk16elZ1YVdWWkhMVStvSGJOVG5mS1VsVjFPWm1aazFpOUYwOUpPWGpFMUwybVlsZ0lLeUlBWEZCSTFGVERObElzd01BeDcvZjR3NWpDaWdqb3pldys4bitmcGVaaTExOTc3dTdtOExkZStBVVJFUkVSRVJFUkVSRVJFUkVSRVJFUkVSRVJFUkVSRVJFUkVSRVJFUkVSRVJFUkVSRVJFUkVSRVJFUkVSRVJFUkVSRVJFUkVSRVJFUkVSRVJFUkVSRVJFUkVSRVJFUkVSRVJFUkVSRVJFUkVSRVJFUkVSRVJFUkVSRVJFUkVSRVJFUkVSRVJFUkVSRVJFUkVSRVJFUkVSRVJFUkVSRVJFUkVSRVJFUkVSRVJFUkVSVWhhUjBBZVFjaEJCSkFMb3JYWWVUU0pja1NhdDBFZVM4R014VUswSUlvWFFOemtTU0pQNXQwUzNUS0YwQUVSRlpZekFURWFrTWc1bUlTR1VZekVSRUtzTmdKaUpTR1FZekVaSEtNSmlKaUZTR3dVeEVwRElNWmlJaWxXRXdFeEdwRElPWmlFaGxHTXhFUkNyRFlDWWlVaGtHTXhHUnlqQ1lpWWhVaHNGTVJLUXlER1p5S29XRmhmanFxNjh3Yk5nd3hNVEVBQUNPSHorT01XUEdZUExreVFwWFIyUWJmTXNDMVlyYTNtQ3lkdTFheko4L0gydldyTUdhTld2UXQyOWZ5TElNclZiNU56b1ZGQlNnWDc5K3dKVnZtNUFrU1ZSK0RVQUFzTFJWYmEvYTlsZTdEQUJYOVpYLytvd3EyN08wVlZtdjZ2WndqVFp4ZFgxVmE2dmNkdFdhcTY1L3JXTzUwZkZKa2lUWFVIUFZ0cXJISjErcjVodDlEMlZadGxwMml6VVhDU0UrU1U5UHo3K1YzNEhieFdDbVdsRmJNQmNVRkdEQWdBSG8xNjhmWnMyYUJSY1hGNlZMc3NqUHowZi8vdjJWTG9OdWt4RGk3MmxwYVV1VTJMZXJFanNsdWwxTm1qUkJ1M2J0RUJnWXFLcFFCZ0FmSHg4WURBWUpWd1krRWdDcGI5KytVbEZSa1ZSYVdpcVZsWlZKWnJOWk1wdk4waDEzM0NHVmw1ZExGUlVWa3Rsc2xpb3FLaVJabGlWUFQwK05MTXNTQUZTMk5XelkwTkxXcUZFalNaWmx5V3cyYTRRUVVtVzdtNXViNWJNUVFoSkNTTzd1N2xhZksvOXpjM096dEx1NXVWVmI3dXJxV3EzdDZuWUFraEJDY25GeHFXelRBRURsOHIvYU5RQlF0VS9sdWdDZzBXaXMydjVhRDMrdFo3VXZqVVpqNlZQMTZ4dTFYYjFlTGZwT0F0QmVraVRGZnJFWXpPU1U4dlB6WVRRYVlUQVlsQzdsUml6L0xQLzU1NSt2MlNFbko4ZUI1VkJ0YUxYYTdwSWt0VmV5QnA3OEk2Y1VHeHVMcUtnb0hEbHlCRWFqRVdWbFpUQ1pURXFYUldRVEhER1Qwemg2OUNnS0N3dVJtNXVMOFBCd0JBUUVRSlpsSkNZbTR1elpzeGc3ZHF6U0pSTFpCRWZNNURRU0V4TXhZOFlNTkczYUZCMDZkSUN2cnk4aUl5T3hmUGx5UFBUUVE2cWJheWE2VmJ3cWcycEZiVmRscUowa1NmemJjbEphclhhRkpFbGpBVXd5R0F5TGxLaUJJMllpSXBWaE1CTVJxUXlEbVloSVpSak1SRVFxdzJBbUlsSVpCak1Sa2Nvd21JbUlWSWJCVEVTa01neG1JaUtWWVRBVEVha01nNW1JU0dVWXpFUkVLc05ncHRvNnJIUUJUaVJUNlFMSXVmRjV6RlFya2lTRktsM0QxWFE2blFCUStSb25vanFESTJZaUlwVmhNQk1ScVF5RG1ZaElaUmpNUkVRcXcyQW1JbElaQmpNUmtjb3dtSW1JVkliQlRFU2tNZ3htSWlLVllUQVRFYWtNZzVtSVNHVVl6RVJFS3NOZ0ppSlNHUVl6RVpIS01KaUppRlNHd1V4RXBESU1aaUlpbFdFd0V4R3BESU9aaUVobEdNeEVSQ3JEWUNZaVVoa0dNeEdSeWpDWWlZaFVoc0ZNUktReURHWWlJcFZoTUJNUnFReURtWWhJWlJqTVJFUXF3MkFtSWxJWkJqTVJrY293bUltSVZJYkJURVNrTWd4bUlpS1ZjVlc2QUtMYTBtcTEvUUVNdmtiNzNDb2Y5NmFscGExelhGVkV0c2RnSm1kaWxpVHA1YXNicTdaVlZGU01jbXhKUkxiSHFReHlHbWxwYVFsQ2lJczM2RkpvTnB1M09Ld2dJanRoTUpNek1RTllmWVBsT3pJeU1reU9Lb2JJWGhqTTVHeSt1OTRDSWNSYVJ4WkNaQzhNWm5JcVJVVkZld0FVWHQwdWhDaStkT25TQmdWS0lySTVCak01bGV6czdESWhST3pWN1pJazdmenR0OTlLbGFpSnlOWVl6T1IwaEJEVkxvZVRaWm1YeUZHZHdXQW1wM1ArL1BtZkFSUlhhVEtXbDVjem1Lbk9ZRENUMDhuTHl5c0JVSFUrK1plTWpJekxTdFZEWkdzTVpuSktzaXhYbldmbVNUK3FVeGpNNUpTTVJ1TlBBRXFGRUtieTh2STFTdGREWkVzTVpuSktXVmxaUlVLSXpaSWt4Ujg2ZE9pUzB2VVEyUktmbFVGT1N3aXhCa0NBMG5VUTJScUR1WjdRNlhRL0FlaW5kQjMyb05QcDVpdGRnNjBKSVpMVDB0THVVN29PVWdhbk11cVBPaG5LZFpVa1NkMlZyb0dVd3hGelBaT2FtcXAwQ1ZRRHZWNnZkQW1rTUk2WWlZaFVoc0ZNUktReURHWWlJcFZoTUJNUnFReURtWWhJWlJqTVJFUXF3MkFtSWxJWkJqUFpYSDUrUGhZdlhveXdzRERvOVhvc1g3NGNSVVZGT0hIaUJHYk1tQUc5WGcrOVhvOXZ2LzBXbHk5ZmVWcG5RVUVCbGk1ZENyMWVqN2x6NTZLZ29LQlcrM3IwMFVleFpNbVNXdGRtTkJxeGFkTW1SRVZGNGEyMzNycWw0eU95TndZejJaeVBqdytlZmZaWmhJZUhBd0FHRHg2TXhvMGJvM1hyMW5qdnZmZHd6ejMzQUFDR0R4OE9MeTh2QUVDVEprMHdldlJvdEcvZkh2LzYxNy9RcEVtVFd1MnJlL2Z1YU5PbVRhMXJxNmlvd04xMzM0M1UxRlRJc256RHZoa1pHYlhlTHBFdE1aakpia2FPSEFrQWlJdUxzN1JwTkJxTUdERUNBTEJ2M3o2ci9udjM3c1hnd1lOdmFoK3Z2UElLK3ZidFcrditYbDVlQ0EwTnJiRmZabVltMXF6aDAwUkpHUXhtc3B0ZXZYcWhTWk1tMkx4NXMxVjcxNjVkQVFBN2R1eXdhdCs1Y3ljZWVPQUJ1OWVsMGR6NDEvN0VpUk40NmFXWFVGRlJZZmRhaUs2Rno4b2d1M0Z6YzhQQWdRT3hkdTFhSEQ5KzNETGw4UFBQUDhQWDF4Zng4ZkV3R28xbzFLZ1JqRVlqaW9xS2NNY2RkMWpXTnhnTTJMOS9QM0p5Y3JCLy8zNzA3TmtUTDczMEVqdzlQU0hMTW5idDJvWFkyRmo0Ky92ajNYZmZCUUNZeldZc1dMQUFRZ2g0ZTN0ajJiSmxLQ3dzUkhCd01IcjI3SW5ubjMvZXFzYkV4RVRNbmowYkpTVWxlT2VkZHhBY0hJejE2OWZqM0xsenlNakl3S3hac3hBUkVZRStmZm80N2h0SDlSNUh6R1JYUTRjT0JRRExxRmtJZ1pTVUZMend3Z3NvTFMzRm5qMTdBQUFKQ1FubzNidTNaVDJEd1lEOC9IeEVSVVhoM1hmZnhVY2ZmWVFOR3piZ25YZmVBWEFsZ0gxOGZKQ2NuR3cxVi96Sko1OWc3OTY5bURadEdpWk1tSURwMDZjRHVETFBmWFVvWjJkbncyUXlZZW5TcFhCemM4T25uMzRLUHo4L3ZQenl5d0NBamgwNzR2WFhYMmNvazhNeG1NbXVPblhxaEtDZ0lQend3dytRWlJuNzkrK0hWcXRGdjM3OTBLQkJBOHY4ODg2ZE96Rmd3QURMZWpFeE1jakt5a0pNVEF4aVltSVFIeDhQdlY2UGtwSVNBSUM3dXp1MFdtMjEvWDMvL2ZkbzFhcVY1WE5FUkFTQUs5TVRWMnZUcGczNjl1MExQejgvaElhRzRzeVpNN1k4ZEtKYnhxa01zcnNoUTRiZ2l5KytRSEp5TXJadDI0YW5ubm9LSGg0ZWlJeU14TzdkdTNIcDBpVmN2bndaL3Y3K2xuV09IRG1DdVhQbm9uSGp4dGZkN3JYbWloczFhb1EvLy96VDhybGh3NFlBZ01EQXdHcDlKVW15Zk8zdTdnNlR5WFJMeDBka2F4d3hrOTBOR1RJRWtpUWhOallXZVhsNWFOdTJMUUJnMEtCQktDc3J3K3paczlHclZ5K3JkY3htTXd3R1E3VnRYYng0OFliNyt2dmYvNDcwOUhUTENEazVPUmt0V3JUQTZOR2piWFEwUlBiSFlDYTdDd2dJZ0U2bnc2NWR1OUN2My85ZXBCSWVIZzR2TDY5cTB4Z0EwSzVkTzN6KytlY29MQ3kwdE1teWpHWExsdDF3WHlOR2pNQ0REejZJRFJzMllNMmFOY2pNek1UeTVjdmg0K05qMjRNaXNpTUdNem5FMEtGRDRlcnFpa0dEQmxuYTNOM2QwYTlmUCtqMWV2ajYrbHIxajRxS3dzbVRKekYyN0Znc1hib1VxMWV2eHFSSms2emU3bEY1MHEvcXliL0preWNqUHo4ZklTRWg4UEh4UVZCUUVBNGZQb3pjM054cTZ3a2hMRzJWWDFkZUl1Zmg0WUhUcDAvRGFEUWlLU25KVnQ4R29scmhIRE01eElBQkE1Q1VsRlJ0NURwbzBDRGs1T1JVNng4UkVZSG82R2dzV0xBQU1URXhDQWdJd0pRcFV4QVpHUW5neWxUSDh1WExBUURwNmVrd0dBelE2WFNJaUlqQXFsV3JjUGp3WVJRWEY4TnNObHUyR1JVVmhjY2ZmeHdyVjY0RUFCdzhlQkNwcWFuUWFEUTRlUEFnQU9DcnI3N0NZNDg5aG5Ianh1SHJyNy9HaXkrK2lGbXpadG5sZTBKRTlaeE9weE02blU3VWRYUG16QkhuejUrM2Fpc3JLeFB4OGZHaVo4K2VDbFYxY3lwL1Zrci96dFJYV3ExMnhWOC9neWlsYXVCVUJ0VVpPM2JzUUc1dXJ0WFZIY0NWS1pPV0xWdGFudEZCcEhZTVpxb3o4dkx5a0pTVWhLKy8vaG81T1Rrd21VeTRmUGt5RWhNVDhkNTc3MkhtekpsS2wwaFVLNXhqcGpxajh2cm9qUnMzWXRHaVJSQkNvRVdMRnVqZHV6Zm16SmxUN1FRamtWb3htS25PMEdnMEdEMTZOSzlaSnFmSHFRd2lJcFZoTUJNUnFReURtWWhJWlJqTVJFUXF3MkFtSWxJWlhwVkJEbkhnd0FGczNib1ZzYkd4YU5DZ0FTWlBub3h1M2JvaEpDUkU2ZEtJVklmQlRBN1JwVXNYdEcvZkhyR3hzUWdQRDhlNGNlT1VMb2xJdFRpVlFRN1RvRUVEQVA5N2VEMFJYUnVEbVloSVpUaVZRYXBVV2xxSzZPaG9sSmFXUXFQUklDTWpBLy80eHovUXQyOWZuRHAxQ20rKytTWXlNaktnMStzeFk4WU1CQVVGd1dReTRlT1BQMFpLU2dvKytPQURCQWNIQTdqKzI3WTFHZzErK3VrbmJObXlCYzJiTjBlYk5tMndlUEZpdlAvKys1YkhpeElwZ2NGTXF2VGxsMTlpM2JwMVNFcEtncXVyS3laT25JajMzMzhmZmZ2MlJWQlFFS0tqb3pGeTVFajQrL3NqS0NnSXdKV255TFZvMFFMVHBrMnpDdVhLdDIwRFFFWkdCc2FORzRlaW9pSzg4Y1liYU42OE9aS1RrOUc2ZFd2MDd0MGJRNFlNdWVGN0Jva2NnY0ZNcWhRU0VvSXhZOGJBMWRVVlFnaDRlM3ZqMHFWTGx1VitmbjRZUFhvMFZxMWFoUXNYTHNEUHp3OEFrSlNVWkhWaU1TWW1CbDI3ZHNXeFk4Y3NiWlZ2Mi9iMjlrWllXQmdBb0dYTGxoZ3dZRUMxVjF3UktZSEJUS3JVdjM5L2RPL2VIY3VXTFVOaFlTSHk4L090WGdVRkFILzcyOSt3ZXZWcWZQUE5OM2p4eFJleGYvOSs2UFY2cTdkbjEvUzI3Y3ErbnA2ZTlqc1lvcHZFazMra0twVnZ3ZDYvZnorZWVPSUo2SFE2UFAvODh3Z01ES3pXMTlmWEZ5Tkhqc1M2ZGV0UVVGQ0E3Ny8vSGc4Ly9MQlZuMXQ5MnphUmtoak1wQnBaV1ZrNGVmSWtBT0N0dDk1Q2NIQXdRa05EYjdqTytQSGpZVGFiOGNVWFgwQ1daY3VVUnFWYmZkczJrWklZek9Rd0pwTUpBSEQ1OHVWcXk4NmZQNC9vNkdob3RWb0FRRWxKQ1E0ZVBJaGp4NDVoejU0OStQWFhYd0VBbVptWk9INzh1R1c5NXMyYlk5aXdZWWlOamNYdzRjT3JiYmVtdDIxWFRvK1VsNWZiOW1DSmJnT0RtUnppd0lFRGlJNk9CZ0FrSkNUZzZhZWZ4cFFwVXpCNThtU01HemNPSTBhTVFFQkFnR1hPZDlxMGFTZ3RMY1VMTDd5QXdzSkNqQmt6Qm8wYU5jTDI3ZHZSdW5WcnEyMVBtREFCUVVGQjZOYXRXN1g5VnI1dDI5dmJHekV4TVZpeFlnVWVlZVFSUkVaRzR1TEZpNGlKaVFFQUpDY25ZOXUyYlhiK0xoRFZqcVIwQWVRWWxXOWRUazFOVmJvVW0wdFBUMGRHUmdhZWZQSkpwVXV4aWNyUnZNRmc0TituQXJSYTdRcEprc1lDbUdRd0dCWXBVUU5Iek9UMDFxOWZqMkhEaGlsZEJwSE44SEk1Y2tvZmZ2Z2h5c3JLNE9ucGlaWXRXOExiMjF2cGtvaHNoaU5tY2tvblQ1NUVYRndjR2pSb2dJa1RKeXBkRHBGTmNjUk1UbW5od29WS2wwQmtOeHd4RXhHcERJT1ppRWhsR014RVJDckRPZVo2cHZJYVdTSlNMNDZZNndraFJMTFNOZEJOT2F4MEFhUWNqcGpyaWJTMHRQdVVyc0hXS3U5bTVCMXlWTmR3eEV4RXBESU1aaUlpbFdFd0V4R3BESU9aaUVobEdNeEVSQ3JEWUNZaVVwbDZmYm1jRU9JSEFJT1Vyc09KN0pRa3FiL1NSYWlCRUNJSlFIZWw2M0FTNlpJa2FaVXV3cG5VOXhFelEvbm05Rk82QUJWaEtOZGVWNlVMY0RiMVBaaUppRlNId1V4RXBESU1aaUlpbFdFd0V4R3BESU9aaUVobEdNeEVSQ3JEWUNZaVVoa0dNeEdSeWpDWWlZaFVoc0ZNUktReURHWWlJcFZoTUt0WVNrcEtqWDFPblRvRm85SG9nR3FJeUZIcTlkUGw3TzNpeFl2WXVuVXJQdm5rRXpScDBnUzllL2UyTENzb0tNQytmZnZnNCtPRGJkdTJXYTFYVVZHQnI3LytHdmZmZjMrTisyaldyQm0yYk5tQzBhTkgyN3grY3F5TEZ5OWk0Y0tGV0xkdUhYeDlmZEdqUncvOC92dnZrR1VaVVZGUnVPKysycjlQOSt6WnM5aThlVE1XTGx5SUJnMGFZTktrU1lpSWlFRGJ0bTN0ZUFSRU5pQWNvTFMwVk9qMWVqRnIxcXhxeTM3NjZTZng1cHR2V3JXVmxaV0ptVE5uaWxPblR0VjZIeDk4OElHb3FLaTQ3VnByUSttZldWVTZuVTVVdmluYjBlejEvUzBvS0JBNm5VNHNXclRJMHZidmYvOWIzSGZmZlNJbkorZW10dlhISDM4SW5VNG5vcU9qYlYzbVRWUGlaM1NydEZydGlyOSt0NktVcW9GVEdYYVducDRPSVFUNjl1MWJiVmxvYUNpNmQvL2YweU5sV2NhcnI3NksvdjM3NCs2Nzc2NzFQdno4L0dBd0dHeFJMaWtzTXpNVEFLeit0ZFN0V3plVWw1Zmo2TkdqTjdXdHRMUTBBRUMvZm54YXE3TmhNTnRaUWtJQ1BEdzhFQllXVm0yWnA2ZW4xUi9ndkhuejRPYm1aalhsVVJzK1BqNUlTa3E2N1ZwSmVRa0pDV2pac3FYVmxFTkdSZ1kwR2cyQ2c0TnZhbHZ4OGZIdzl2WkdhR2lvcmNza08yTXcyMWw4ZkR3aUlpTGc1dVlHQUNnc0xNUUhIM3dBQVBEdzhJQ25weWNBSURVMUZTdFhyc1RreVpNdC9iNzY2aXNNR3pZTU1URXhBSURqeDQ5anpKZ3hsajZWVENZVHNyT3pIWFZJWkVjSkNRbVcvMW5Mc295MWE5ZGk4K2JOZVBubGwzSFhYWGRWNi92Wlo1OWh4WW9WbURCaEFuNzQ0UWZMTWlFRUVoTVQwYk5uVDJnMDEvNHpUMGxKd2FoUm8vRGhoeDlhMm94R0kzcjI3SW1kTzNmYTRlaW90bmp5ejQ1eWMzTng2dFFwK1ByNll1Yk1tYmgwNlJKU1VsTHc1Sk5QVnVzN2I5NDhoSVdGb1UyYk5nQUFiMjl2UFAzMDAvRHk4c0w4K2ZNeGZQaHdiTjY4R1RObXpJQXN5MWJybmp0M0RzWEZ4UTQ1SnJLZnMyZlA0dVRKaytqWXNTTmVmLzExN051M0R3OCsrQ0QrKzkvLzR0NTc3N1hxKyttbm42S2twQVRUcDArSFJxUEJtVE5uRUJjWGg4R0RCd01Bc3JLeWNQSGlSWVNIaDE5elh5ZE9uRUJBUUFCa1dZWWtTWmIyaElRRXlMS01IajE2Mk85QXFVWU1aanVLajQrSEpFbVlPM2N1Zkh4OEFBRHZ2dnR1dGFzdGpodzVnaU5IanVDZGQ5NnB0bzJCQXdkaXpwdzVtRGR2SG1iTm1nVVhGNWRxZlg3OTlWZkx5SnVjVitXMDE1dHZ2b2xmZi8wVjI3ZHZSMWhZV0xWUVhyOStQZUxqNDdGcTFTcG9OQnFjT0hFQ08zYnNzQnI1VnY3dVhTK1lXN2R1amQ5Ly94MW56cHl4dXRwajY5YXQwR3ExOFBEd3NNOUJVcTF3S3NPTzR1UGpFUndjYkFsbEFORHBkT2pRb1lOVnY4VEVSR2cwR2tSR1JsYmJScE1tVGRDdVhUc0VCZ1plTTVUTlpqTU9IejU4VXljTFNaM2k0K09oMVdyaDZ1cUtrSkFRTkcvZUhMdDM3N2JxVTFwYWlzOCsrd3lQUC80NHpwNDlpNlZMbDJMaHdvWDQvUFBQb2RQcExQMFNFeE1SRWhJQ1gxL2Y2KzV2Nzk2OWNIZDN0d1J6ZG5ZMkVoSVMwS3RYTC9zY0lOVWFnOWxPeXNyS3NILy8vbXIvSkJ3NmRLalZQeDBCNE5peFkyalhyaDI4dmIycmJTYy9QeDlHby9HNlYxMmtwNmVqcEtURTZvK1NuSS9KWkVKS1Nvb2xKQ1ZKUW1Sa0pPTGo0NjJtcnZidDI0ZUNnZ0pjdUhBQm1abVpHRDU4T09iTW1XTjFZckN3c0JDSERoMUNSRVJFdGYxVVZGUWdMeS9Qc3EzdTNidWpZY09HTUp2TmlJdUxnOWxzWmpDckFJUFpUbEpTVW1BeW1kQ3paODhhKytibjV5TWtKT1NheTJKall4RVZGWVVqUjQ3QWFEU2lyS3dNSnBQSnNuejc5dTN3OWZXdDFYNUl2UXdHQTBwTFM5R3RXemRMVzU4K2ZaQ2ZuNC8wOUhSTDJ4OS8vQUVBR0RGaUJBWU1HQUEvUHo4QVYyNVlxZ3p3ZmZ2MlFaYmxhd2J6cWxXcjRPYm1CaUVFa3BPVExTRWNHeHNMTHk4dkJBWUdJaWdvQ09YbDVYWTdWcW9aZzlsT2R1N2NDWTFHZzg2ZE85ZlkxOFhGQlMxYnRyUjhQbnIwS0pLU2t2RGRkOThoUER3YzNidDNoeXpMU0V4TXhOcTFheTFUR3NYRnhkaTJiUnVlZWVZWnVMdTcyKzFZeVA1MjdOZ0JqVVpqZFpsY1dGZ1lQRHc4OFAzMzMxdmFPblhxQkFCWXVIQWhUQ1lUS2lvcThPT1BQeUl1THM1eTljV09IVHZnN3U2T2poMDdXdTFqOSs3ZDJMdDNML3o5L1pHYm00dkN3a0w0Ky90ajJiSmw2TktsQ3pJek05RzVjMmRzM0xnUmx5OWZkc0JSMC9YdzVKK041ZVRrWVB2MjdkaTZkU3RrV2NhS0ZTc3dlUEJnM0hISEhkZGRKekF3RUkwYk43WjhUa3hNeE1xVkt6Rmp4Z3pMZkhSa1pDU1dMMStPVHo3NXhCTE1LMWV1Ukx0MjdmRFlZNC9aOTZESWJ2THk4dkRqano5aTgrYk5rR1VaaXhjdnhwZ3hZOUMwYVZPNHU3c2pQRHdjVzdac1FiTm16VEJxMUNpRWhJVGdwWmRld3RLbFN6Rnc0RUIwNmRJRjQ4ZVB4OENCQTNIczJESHMyclVMdTNidGdpekxtRFp0R2hvM2JneXoyWXhUcDA3aCtQSGptRDU5T29BclYvMzQrL3NqSmlZR2I3enhCa0pDUWlETE1rNmNPSUh4NDhlamFkT21DbjluNmplcDVpNTFsMXB1RmYzaGh4L3c1NTkvNHFtbm5xcjFPdWZPbmNQenp6K1BCUXNXb0ZtelpuYXN6cHAwOVFTNWdpcHZ4ellZREE2dlNTMi9PODVDVGI4M05kRnF0U3NrU1JvTFlKTEJZRmlrUkEyY3lsQ0JQbjM2V0U3STFFWjVlVG5tejUrUGp6NzZ5S0doVEVTT3dha01GZkR3OEVDelpzMGd5L0oxNzlLcVpEYWJzV1RKRWt5ZE9oVXRXclJ3VUlWRTVFZ2NNYXZFNE1HRExRK3d1Wkh0MjdkajNMaHhER1dpT293alpwVzQ4ODQ3Y2VlZGQ5YlliOGlRSVE2b2hvaVV4QkV6RVpIS2NNUk1Ua09yMWZZSE1QZ2E3WE9yZk55YmxwYTJ6bkZWRWRrZWc1bWNpVm1TcEpldmJxemFWbEZSTWNxeEpSSFpIcWN5eUdta3BhVWxDQ0V1M3FCTG9kbHMzdUt3Z29qc2hNRk16c1FNWVBVTmx1L0l5TWd3M1dBNWtWTmdNSk96K2U1NkM0UVFheDFaQ0pHOU1KakpxUlFWRmUwQlVIaDF1eENpK05LbFN4c1VLSW5JNWhqTTVGU3lzN1BMaEJDeFY3ZExrclR6dDk5K0sxV2lKaUpicSsvQm5LQjBBVTRtV2VrQ0FFQUlVZTF5T0ZtV0hYMkozR0VINzgrWjFYeExLMW1wMTVmTFNaTEVWelU0b2ZQbnovOGNFQkJRREtEeVJZZkc4dkp5aHdhekpFbWhqdHdmMVMvMWZjUk1UaWd2TDY4RVFOWDU1Rjh5TWpMNFpIZXFNeGpNNUpSa1dhNDZ6OHlUZmxTbk1KakpLUm1OeHA4QWxBb2hUT1hsNVd1VXJvZklsaGpNNUpTeXNyS0toQkNiSlVtS1AzVG8wQ1dsNnlHeXBYcDk4bytjbXhCaURZQUFwZXNnc2pVR2N6MmgwK2wrQXRCUDZUcnNRYWZUelZlNkJsc1RRaVNucGFYZHAzUWRwQXhPWmRRZmRUS1U2eXBKa3JvclhRTXBoeVBtZWlZMU5WWHBFcWdHZXIxZTZSSklZUnd4RXhHcERJT1ppRWhsR014RVJDckRZQ1lpVWhrR014R1J5akNZaVloVWhzRk1SS1F5REdheXVmejhmQ3hldkJoaFlXSFE2L1ZZdm53NWlvcUtjT0xFQ2N5WU1RTjZ2UjU2dlI3ZmZ2c3RMbCsrOHJUT2dvSUNMRjI2RkhxOUhuUG56a1ZCUVVHdDl2WG9vNDlpeVpJbHRhN05hRFJpMDZaTmlJcUt3bHR2dlhWTHgwZGtid3htc2prZkh4ODgrK3l6Q0E4UEJ3QU1IandZalJzM1J1dldyZkhlZSsvaG5udnVBUUFNSHo0Y1hsNWVBSUFtVFpwZzlPalJhTisrUGY3MXIzK2hTWk1tdGRwWDkrN2QwYVpObTFyWFZsRlJnYnZ2dmh1cHFhbVFaZm1HZlRNeU1tcTlYU0piWWpDVDNZd2NPUklBRUJjWFoyblRhRFFZTVdJRUFHRGZ2bjFXL2ZmdTNZdkJnd2ZmMUQ1ZWVlVVY5TzNidDliOXZieThFQnBhODh0SE1qTXpzV1lObnlaS3ltQXdrOTMwNnRVTFRabzB3ZWJObTYzYXUzYnRDZ0RZc1dPSFZmdk9uVHZ4d0FNUDJMMHVqZWJHdi9ZblRwekFTeSs5aElxS0NydlhRblF0ZkZZRzJZMmJteHNHRGh5SXRXdlg0dmp4NDVZcGg1OS8vaG0rdnI2SWo0K0gwV2hFbzBhTllEUWFVVlJVaER2dXVNT3l2c0Znd1A3OSs1R1RrNFA5Ky9lalo4K2VlT21sbCtEcDZRbFpsckZyMXk3RXhzYkMzOThmNzc3N0xnREFiRFpqd1lJRkVFTEEyOXNieTVZdFEyRmhJWUtEZzlHelowODgvL3p6VmpVbUppWmk5dXpaS0NrcHdUdnZ2SVBnNEdDc1g3OGU1ODZkUTBaR0JtYk5tb1dJaUFqMDZkUEhjZDg0cXZjNFlpYTdHanAwS0FCWVJzMUNDS1NrcE9DRkYxNUFhV2twOXV6WkF3QklTRWhBNzk2OUxlc1pEQWJrNStjaktpb0s3Nzc3TGo3NjZDTnMyTEFCNzd6ekRvQXJBZXpqNDRQazVHU3J1ZUpQUHZrRWUvZnV4YlJwMHpCaHdnUk1uejRkd0pWNTdxdERPVHM3R3lhVENVdVhMb1dibXhzKy9mUlQrUG41NGVXWFh3WUFkT3pZRWErLy9qcERtUnlPd1V4MjFhbFRKd1FGQmVHSEgzNkFMTXZZdjM4L3RGb3QrdlhyaHdZTkdsam1uM2Z1M0lrQkF3Wlkxb3VKaVVGV1ZoWmlZbUlRRXhPRCtQaDQ2UFY2bEpTVUFBRGMzZDJoMVdxcjdlLzc3NzlIcTFhdExKOGpJaUlBWEptZXVGcWJObTNRdDI5ZitQbjVJVFEwRkdmT25MSGxvUlBkTWs1bGtOME5HVElFWDN6eEJaS1RrN0Z0MnpZODlkUlQ4UER3UUdSa0pIYnYzbzFMbHk3aDh1WEw4UGYzdDZ4ejVNZ1J6SjA3RjQwYk43N3VkcTgxVjl5b1VTUDgrZWVmbHM4Tkd6WUVBQVFHQmxickswbVM1V3QzZDNlWVRLWmJPajRpVytPSW1leHV5SkFoa0NRSnNiR3h5TXZMUTl1MmJRRUFnd1lOUWxsWkdXYlBubzFldlhwWnJXTTJtMkV3R0twdDYrTEZpemZjMTkvLy9uZWtwNmRiUnNqSnljbG8wYUlGUm84ZWJhT2pJYkkvQmpQWlhVQkFBSFE2SFhidDJvVisvZjczSXBYdzhIQjRlWGxWbThZQWdIYnQydUh6eno5SFlXR2hwVTJXWlN4YnR1eUcreG94WWdRZWZQQkJiTml3QVd2V3JFRm1aaWFXTDE4T0h4OGYyeDRVa1IweG1Na2hoZzRkQ2xkWFZ3d2FOTWpTNXU3dWpuNzkra0d2MThQWDE5ZXFmMVJVRkU2ZVBJbXhZOGRpNmRLbFdMMTZOU1pObW1UMWRvL0trMzVWVC81Tm5qd1orZm41Q0FrSmdZK1BENEtDZ25ENDhHSGs1dVpXVzA4SVlXbXIvTHJ5RWprUER3K2NQbjBhUnFNUlNVbEp0dm8yRU5VSzU1akpJUVlNR0lDa3BLUnFJOWRCZ3dZaEp5ZW5XditJaUFoRVIwZGp3WUlGaUltSlFVQkFBS1pNbVlMSXlFZ0FWNlk2bGk5ZkRnQklUMCtId1dDQVRxZERSRVFFVnExYWhjT0hENk80dUJobXM5bXl6YWlvS0R6KytPTll1WElsQU9EZ3dZTklUVTJGUnFQQndZTUhBUUJmZmZVVkhudnNNWXdiTnc1ZmYvMDFYbnp4UmN5YU5jc3UzeE1pcXVkME9wM1E2WFNpcnBzelo0NDRmLzY4VlZ0WldabUlqNDhYUFh2MlZLaXFtMVA1czFMNmQ2YSswbXExSy83NkdVUXBWUU9uTXFqTzJMRmpCM0p6YzYydTdnQ3VUSm0wYk5uUzhvd09JclZqTUZPZGtaZVhoNlNrSkh6OTlkZkl5Y21CeVdUQzVjdVhrWmlZaVBmZWV3OHpaODVVdWtTaVd1RWNNOVVabGRkSGI5eTRFWXNXTFlJUUFpMWF0RUR2M3IweFo4NmNhaWNZaWRTS3dVeDFoa2Fqd2VqUm8zbk5Nams5VG1VUUVha01nNW1JU0dVWXpFUkVLc05nSmlKU0dRWXpFWkhLOEtvTWNvZ0RCdzVnNjlhdGlJMk5SWU1HRFRCNThtUjA2MTVvc2xjQUFDQUFTVVJCVk5ZTklTRWhTcGRHcERvTVpuS0lMbDI2b0gzNzlvaU5qVVY0ZURqR2pSdW5kRWxFcXNXcERIS1lCZzBhQVBqZncrdUo2Tm9ZekVSRUtzT3BERktsMHRKU1JFZEhvN1MwRkJxTkJoa1pHZmpIUC82QnZuMzc0dFNwVTNqenpUZVJrWkVCdlY2UEdUTm1JQ2dvQ0NhVENSOS8vREZTVWxMd3dRY2ZJRGc0R01EMTM3YXQwV2p3MDA4L1ljdVdMV2pldkRuYXRHbUR4WXNYNC8zMzM3YzhYcFJJQ1F4bVVxVXZ2L3dTNjlhdFExSlNFbHhkWFRGeDRrUzgvLzc3Nk51M0w0S0NnaEFkSFkyUkkwZkMzOThmUVVGQkFLNDhSYTVGaXhhWU5tMmFWU2hYdm0wYkFESXlNakJ1M0RnVUZSWGhqVGZlUVBQbXpaR2NuSXpXclZ1amQrL2VHREpreUEzZk0wamtDQXhtVXFXUWtCQ01HVE1HcnE2dUVFTEEyOXNibHk1ZHNpejM4L1BENk5HanNXclZLbHk0Y0FGK2ZuNEFnS1NrSktzVGl6RXhNZWphdFN1T0hUdG1hYXQ4MjdhM3R6ZkN3c0lBQUMxYnRzU0FBUU9xdmVLS1NBa01abEtsL3YzN28zdjM3bGkyYkJrS0N3dVJuNTl2OVNvb0FQamIzLzZHMWF0WDQ1dHZ2c0dMTDc2SS9mdjNRNi9YVzcwOXU2YTNiVmYyOWZUMHROL0JFTjBrbnZ3alZhbDhDL2IrL2Z2eHhCTlBRS2ZUNGZubm4wZGdZR0MxdnI2K3ZoZzVjaVRXclZ1SGdvSUNmUC85OTNqNDRZZXQrdHpxMjdhSmxNUmdKdFhJeXNyQ3laTW5BUUJ2dmZVV2dvT0RFUm9hZXNOMXhvOGZEN1BaakMrKytBS3lMRnVtTkNyZDZ0dTJpWlRFWUNhSE1abE1BSURMbHk5WFczYisvSGxFUjBkRHE5VUNBRXBLU25EdzRFRWNPM1lNZS9ic3dhKy8vZ29BeU16TXhQSGp4eTNyTlcvZUhNT0dEVU5zYkN5R0R4OWViYnMxdlcyN2NucWt2THpjdGdkTGRCc1l6T1FRQnc0Y1FIUjBOQUFnSVNFQlR6LzlOS1pNbVlMSmt5ZGozTGh4R0RGaUJBSUNBaXh6dnRPbVRVTnBhU2xlZU9FRkZCWVdZc3lZTVdqVXFCRzJiOStPMXExYlcyMTd3b1FKQ0FvS1FyZHUzYXJ0dC9KdDI5N2Uzb2lKaWNHS0ZTdnd5Q09QSURJeUVoY3ZYa1JNVEF3QUlEazVHZHUyYmJQemQ0R29kaVNsQ3lESHFIenJjbXBxcXRLbDJGeDZlam95TWpMdzVKTlBLbDJLVFZTTzVnMEdBLzgrRmFEVmFsZElralFXd0NTRHdiQklpUm80WWlhbnQzNzllZ3diTmt6cE1vaHNocGZMa1ZQNjhNTVBVVlpXQms5UFQ3UnMyUkxlM3Q1S2wwUmtNeHd4azFNNmVmSWs0dUxpMEtCQkEweWNPRkhwY29oc2lpTm1ja29MRnk1VXVnUWl1K0dJbVloSVpSak1SRVFxdzJBbUlsSVp6akhYTTVYWHlCS1JlbkhFWEU4SUlaS1Zyb0Z1eW1HbEN5RGxjTVJjVDZTbHBkMm5kQTIyVm5rM0krK1FvN3FHSTJZaUlwVmhNQk1ScVF5RG1ZaElaUmpNUkVRcXcyQW1JbElaQmpNUmtjb3dtSW1JVkliQlRFU2tNZ3htSWlLVllUQVRFYWtNZzVtSVNHVVl6RVJFS3NOZ0ppSlNHUVl6RVpIS01KaUppRlNHd1V4RXBESU1aaUlpbFdFd0V4R3BESU9aaUVobEdNeEVSQ3JEWUNZaVVoa0dNeEdSeWpDWWlZaFVoc0ZNUktReURHWWlJcFZoTUJNUnFReURtWWhJWlJqTVJFUXF3MkFtSWxJWkJqTVJrY293bUltSVZJYkJURVNrTWd4bUlpS1ZZVEFURWFrTWc1bUlTR1VZekVSRUtzTmdKaUpTR1FZekVaSEt1Q3BkQUZGdGFiWGEvZ0FHWDZOOWJwV1BlOVBTMHRZNXJpb2kyMk13a3pNeFM1TDA4dFdOVmRzcUtpcEdPYllrSXR2alZBWTVqYlMwdEFRaHhNVWJkQ2swbTgxYkhGWVFrWjB3bU1tWm1BR3N2c0h5SFJrWkdTWkhGVU5rTHd4bWNqYmZYVytCRUdLdEl3c2hzaGNHTXptVm9xS2lQUUFLcjI0WFFoUmZ1blJwZ3dJbEVka2NnNW1jU25aMmRwa1FJdmJxZGttU2R2NzIyMitsU3RSRVpHc01abkk2UW9ocWw4UEpzc3hMNUtqT1lEQ1QwemwvL3Z6UEFJcXJOQm5MeThzWnpGUm5NSmpKNmVUbDVaVUFxRHFmL0V0R1JzWmxwZW9oc2pVR016a2xXWmFyempQenBCL1ZLUXhtY2twR28vRW5BS1ZDQ0ZONWVma2FwZXNoc2lVR016bWxyS3lzSWlIRVprbVM0ZzhkT25SSjZYcUliSW5QeWlDbkpZUllBeUJBNlRxSWJJM0JUR29tNmZYNllDRkVGeUZFUndCdEFMUUZjQ2NBejcvK2s3UmE3YnNBTGdNNEN5QWJ3SEVBUndBY1NFdEx5d1FnSzFJOTBTMWlNSk9xYUxYYU93SDBseVJwS0lCaFFvaEdBQ0JKMG8xVzgvbnJ2NVlBdWxWZG9OUHBqRUtJclVLSVRiSXMvM1R3NE1FY081Vk9aRE1NWmxJREY1MU85eENBS0FCRHF5NjQ1NTU3MExadFc5eDc3NzFvMmJJbEFnTUQwYng1Y3pScTFBaU5HalVDQUJpTlJoaU5ScHcvZng2NXVibkl6YzNGc1dQSGtKMmRqWk1uVHpZQzhJZ2tTWTlvTkJwb3RkcHRRb2lGNmVucFd3R1VPL3hJaVdxQndVeUs2ZGl4bzd1Ym05c0VqVWJ6Tm9BV0FPRGw1WVZldlhvaElpSUNmZnYyaFllSFI0M2JhZHk0TVJvM2Jvem16WnVqVTZkT1ZzdU1SaU4rK2VVWHhNZkhJeUVoQVlXRmhZTWtTUnFrMVdyUENTSGV6Yy9QWDhwYnVVbHRidmp2UXlJN2tYUTYzUmdBOHdBRVNKSUV2VjZQaHg5K0dBOCsrQ0EwR3Z0Y0xDVExNdUxpNHJCeDQwWWtKeWREQ0FFaHhIbEprbDR5R0F3cndibG9BcURWYWxkSWtqUVd3Q1NEd2JCSWlSb1l6T1JRV3EwMkNFQ01KRWtQU3BLRWlJZ0lQUHZzczlWR3V2WjI5T2hSTEY2OEdIdjI3SUVzeXhCQy9GUmVYajdwOE9IRHh4MWFDS21PR29LWjF6R1R3MmkxMnRHU0pCMlRKT25CVnExYVlkR2lSZmowMDA4ZEhzb0FFQklTZ3Vqb2FIejU1WmRvMDZZTkpFbnE3Kzd1ZnJScjE2NFRIRjRNMFZVWXpHUjNIVHQyZE5kcXRaOUprclRXeGNYRjdkbG5uMFZzYkN4ME9wM1NwYUZMbHk1WXZYbzFubnZ1T2JpNnVycHBOSnF2ZERwZFRLdFdyUm9xWFJ2Vlh3eG1zcXRXclZvMWJOQ2d3VXBKa3FaNmUzdmo4ODgveCtUSmsydTYvTTJoSkVuQ3hJa1Q4Y1VYWDhEZjN4OEFvbng5ZmRmcTlmcWF6endTMlFHRG1leEdyOWQ3K1ByNmJnUXc2cTY3N3NKMzMzMkg3dDI3SzEzV2RlbjFlcXhac3dhdFc3Y0dnS0d5TEcvcDJMR2psOUoxVWYzRFlDWjdjUlZDZkFWZ1lOdTJiZkh0dDkraWFkT21TdGRVSTI5dmJ5eGJ0Z3doSVNHUUpLbXZ1N3Y3Zi9WNnZadlNkVkg5NHRUQkxJVDRRZEROK01sQlB4cEpwOU85RFdCTVFFQUF2djc2YTNoNmVqcG8xN2ZQdzhNRFgzNzVKZTY2Nnk1SWtqUkNsdVhaNEJWTTVFQk9IY3dBQmlsZGdKUHA1NGlkZE8zYWRUaUFHWTBiTjhiaXhZc3RkK2c1azRZTkcyTGh3b1h3OGZHQkpFa3ZhYlhheDVTdWllb1BadzltVXBsT25UcmRvZEZvdnRGb05IanZ2ZmR3NTUxM0tsM1NMUXNJQ01ENzc3OWZlY1BMNGk1ZHVnUXFYUlBWRHd4bXNpbFhWOWNGQUJyMzY5Y1B2WHYzVnJxYzI5YWpSdzg4OU5CRGtDVEpTNlBSS0hLekFkVS9ER2F5bWE1ZHUzYlRhRFFqL2YzOThkNTc3eWxkanMyODhjWWJhTkdpQlNSSmVraXIxVVlxWFEvVmZReG1zaFdOUnFQNUZBREdqeDhQZDNkM3BldXhHVGMzTjB5Y09CRUFJRW5TeCtEZkRka1pmOEhJSm5RNlhYY0FQVnUwYUlISEgzOWM2WEpzN3VHSEg4YmRkOThOQUdFNm5hNnZ3dVZRSGNkZ0pwc1FRandQQUk4ODhvaXE3dXF6RlVtU01HYk1HQUNBRU9JNWhjdWhPbzdCVExldGMrZk96U1ZKR3R1d1lVT01IVHRXNlhMc1p1VElrZkR3OElBa1NhUCtldE1La1Ywd21PbTJ1Ymk0UkFLUXVuYnRpb1lONis2emZ4bzJiSWdlUFhvQWdDUkowb05LMTBOMUY0T1piT0Z4QUJnOGVMRFNkZGpkQXc4OFVQbmxLQ1hyb0xxTndVeTM1YThuc0ExemNYSEIvZmZmcjNRNWR0ZXJWeSs0dXJwQ0NER3djK2ZPem5PZk9Ua1ZCalBkRnJQWjNFbVNKUGU3N3JyTHFaNkhjYXM4UER6UXVuVnJTSkxrN3VMaUVxWjBQVlEzTVpodlFVcEtTbzE5VHAwNkJhUFI2SUJxbE9YaTRuSVBBTFJvMFVMcFVoem1yOHZtSUlTNFYrRlNxSTZxbDIvSnZuanhJclp1M1lwUFB2a0VUWm8wc2JwMXVLQ2dBUHYyN1lPUGp3KzJiZHRtdFY1RlJRVysvdnJyV3YyVHZWbXpadGl5WlF0R2p4NXQ4L3JWUkFqUlFaSWszSFBQUFVxWDRqQ3RXclVDQUVpU0ZLSnNKVlJYMWN0Zzl2WDF4YU9QUG9wNTgrYmhnUWNld0d1dnZXYTFmT2ZPbmZqNTU1K3Qya3dtRTJiTm1vVm5ubm5HTW1LNkVTOHZMMlJuWjBPVzVSdSs5WG5EaGcxNCtPR0hiK2s0MUVDU3BLNEEwS0ZEQjZWTGNaamc0R0FBZ0NSSk4vV3l3czZkTzdkMGMzTjdKRFUxOVZPN0ZFWjFScjJkeWtoUFQ0Y1FBbjM3OXEyMkxEUTAxT3BORzdJczQ5VlhYMFgvL3YxckZjcVYvUHo4WURBWWJ0aG4rL2J0dGQ2ZVN0MEY0S2ErTDg2dXloUHphcHkvNmRLbFN6dWRUdmVxVnF0TmNuVjFQU09FbUdmZjZxZ3VxSmNqWmdCSVNFaUFoNGNId3NLcW43L3g5UFMwbXE2WU4yOGUzTnpjYnZwcGFUNCtQa2hLU3JybVB1b0tJWVNQSkVudzl2Wld1aFNIYWR5NGNlV1hUYTYxdkhQbnpwMWNYVjBmQWZBSWdGQUFkZkp1U0xLZmVodk04Zkh4aUlpSWdKdmJsYmNHRlJZVzR2Lys3Ly93Mm11dndjUGpmKy9nVEUxTnhjcVZLN0ZxMVNwTHYzWHIxdUc3Nzc3RDBLRkRNV25TSkJ3L2ZoeXZ2ZllhZkgxOXNYRGhRc3U2SnBNSjJkblp0MVRmemV4SFlVMEIzRll3SHp4NEVOOS8vejI4dmIyeGUvZHVsSmFXWXNtU0pWaS9majBXTDE2TXdZTUg0ei8vK1EvKy9QTlBmUGZkZDFpNGNDRUdEeDZNTjk5OEV6dDM3c1NtVFp2ZzcrK1BKNTU0QXJObnowWm1aaWEwV2kxbXo1Nk5ZOGVPSVRvNkdpZE9uRUMzYnQwd2UvWnNxNS92cmJoV01IZnUzTG1maTR2TEE1SWtqUVFRZktQMWVkZWc2aWwrZVZHOURPYmMzRnljT25VS3ZyNittRGx6Smk1ZHVvU1VsQlE4K2VTVDFmck9temNQWVdGaGFOT21EWUFyQWZUMDAwL0R5OHNMOCtmUHgvRGh3N0Y1ODJiTW1ERURzaXhiclh2dTNEa1VGeGZmVW8wM3N4OGxTWkxrQmVDMkxwVjc0NDAzc0dMRkNuaDVlZUh2Zi84N3BrNmRpanZ1dUFOUlVWRll2SGl4cFYrelpzMHdjZUpFeS8rVXlzdkw0ZWZuaDZTa0pIVHMyQkhaMmRuNC9QUFBzWG56WnN5Wk13ZHZ2ZlVXZXZYcWhVV0xGbUhYcmwyWU9YTW0xcXhaZ3drVEp0eldNVmNKZGkrZFR2ZVJFT0lSU1pKcWZmWlRrcVRjMnlxQTZyeDZHY3p4OGZHUUpBbHo1ODZGajQ4UEFPRGRkOSt0ZHJYRmtTTkhjT1RJRWJ6enpqdlZ0akZ3NEVETW1UTUg4K2JOdzZ4WnMrRGk0bEt0ejYrLy9tb1ZXT25wNmZqeXl5K3QrbVJsWldIcTFLbFdiVysvL1RiOC9QeHF2UjhsQ1NHS0pVbHFVbEpTY3N1ajV2ejhmTXlmUHgvLy9PYy80ZUhoZ1dlZWVRWUFybm5TdEdxYmw1Y1g5SG85Z0N0ejNFT0dEQUZ3NVprV2MrYk1nYWVucCtXcW1FR0RCbUhtekprNGVmTGtMZFZZVlVsSkNRQkFDRkVxU1JJa1NSSTN1WW04Mnk2QzdLMUVDSkdrMU03cmJUQUhCd2RiUWhrQWREcGR0U3NMRWhNVG9kRm9FQmxaL2Rub1RabzBRYnQyN1JBWUdIak5zRFNielRoOCtEQkdqZnJmbmJ0ZHUzYkY1NTkvYnRWdnlwUXAxZHB1Wmo4cWNBbEFrOExDd2xzTzV1ZWVldzRmZi93eHRtM2Job2NmZnZpbVJyVFhDdS9LWjBGWG5kZDFkYjN5cTE1UlVYRkxOVloxK2ZMbHl1MWZOQmdNcndCNFJhL1g2NFFRbGZQS041ektNQmdNZkVVVjNWQzl1eXFqckt3TSsvZnZyM3dZamNYUW9VT3JuYUE1ZHV3WTJyVnJkODNBeWMvUGg5Rm92TzVWRitucDZTZ3BLWUZPcDd1dGVtdmFqd3JrQTFmbXhHL1Y0NDgvanYvKzk3L28wcVVMdnYzMld6enl5Q000ZnZ5NHpRcTB0YUtpb3NvdkN5cS9TRTFOTlJnTWhoa0dnNkc5Mld3T0JmQTJnRU1LbEVkMVFMMEw1cFNVRkpoTUp2VHMyYlBHdnZuNStRZ0p1Zlk5QkxHeHNZaUtpc0tSSTBkZ05CcFJWbFlHazhsa1diNTkrM2I0K3ZyV2FqODNVdE4rbEZZNVg1cVRrM1BMMjlpMWF4ZUNnNFB4MldlZjRiWFhYa05oWVNIV3JGa0Q0TXBJdDd5ODNOSzNjbjVkaUp1ZFBiQ2RzMmZQVnRadzdsckxEeDQ4ZU5oZ01MeGpNQmc2eTdMY0RzQ3JBQlQ3WnpFNW4zbzNsYkZ6NTA1b05CcDA3dHk1eHI0dUxpNW8yYktsNWZQUm8wZFJXRmlJM054Y2hJZUhJeUFnQUxJc0l6RXhFV2ZQbnJVOGk3aTR1QmpidG0zRGM4ODlkMHV2V0tydGZ0UkFsdVYwalVZekpDTWpBd01IRHJ5bGJTeGV2QmdSRVJGd2QzZkh3SUVEOGNFSEgxaSs3L2ZjY3c5U1UxTng0TUFCdUxpNFlQZnUzUUNBTTJmTzRQVHAwNVorVllPNjh1dHJ0ZGxpS2lNckt3c0FJRWxTalNQaTlQVDBZd0ErQXZCUjU4NmRXN3E0dVBDcGRGU2plak5penNuSndaSWxTN0IxNjFiSXNvd1ZLMWJnM0xsckRuZ3NBZ01EcTE0YWhjVEVSTXlZTVFOTm16WkZodzRkNE92cmk4aklTQ3hmdmh3UFBmU1FaUTU0NWNxVmFOZXVIUjU3N0xFYTYxcXdZRUcxdHRydVJ3MGtTY29BZ0JNblR0enlOckt5c3ZERUUwL2dzODgrdzl0dnY0MEpFeWJnaVNlZUFBQk1uejRkSGg0ZW1EcDFLalpzMklDbm4zNGFucDZldVBmZWV5MC9Vd0JJUzB2RFR6LzloSXNYTDFwT3NLYWxwU0V1THE1YTI5VjNkZDZzS2ljUWo5N01lZ2NQSHN4SlMwdWJmMXM3cDNyQnFhOTZGM2IrOSt3UFAveUFQLy84RTA4OTlWU3QxemwzN2h5ZWYvNTVMRml3QU0yYU5iTmpkYmRHc3ZHZERscXR0cWNrU1ltdFc3ZkcyclZyYmJscDFYcnFxYWR3OU9oUkFPaHZNQmgyS2wwUDFUMzFac1I4Sy9yMDZZTzh2TnBmMlZSZVhvNzU4K2ZqbzQ4K1VtVW8yNFBKWkRvRW9QejA2ZFAxNG1sNnBhV2xsVGNObFJjV0Z1NVh1aDZxbXhqTU4rRGg0WUZtelpyVjZvWU9zOW1NSlV1V1lPclVxUWdLQ25KQWRlcVFrWkZ4R2NBMnM5bU1YMzc1UmVseTdDNHhNYkh5Wk9TdTdPenNXNzhVaGVnR0dNdzFHRHg0TURJek0ydnN0MzM3ZG93Yk42NWVQWmU0a2hCaUpYQmw2cWV1aTR1THEveHluWkoxVU4xVzc2N0t1RmwzM25sbjFhZUpYVmZsWFdmMTFDOEFoTUZna01yS3l0Q2dRUU9sNjdFTGs4bUV4TVJFQUJDU0pHMnJxVC9ScmVLSW1XNWJXbHBhbmhCaWZVbEpDZGF0cTdzRHlVMmJObFhlOWJjMU5UWDF0TkwxVU4zRllDYWJrR1g1RXdCWXUzYXRvamQvMklzUUFxdFhyNjc4K0ptU3RWRGR4MkFtbXpodzRNQmVBQWRPbno2TmpSczNLbDJPelczYnRnM0hqeCtIRUNMRFlERHNVTG9lcXRzWXpHUXJGYklzL3dNQXZ2enlTNWpOWnFYcnNSbXoyWXhGaXhZQkFJUVFMd0s0L2RzSGlXNkF3VXcyazU2ZW5pQ0VpRHQ3OWl6Kzg1Ly9LRjJPemN5ZE94ZW5UNStHRU9LWDlQUjBqcGJKN2hqTVpGTVZGUlhQQUNqWnNtV0xtcCtJVjJzSER4N0VkOTk5QndBbFpyUDVHUUIxYndLZFZJZkJURFoxOE9EQkhDSEVSRm1XOGNvcnIrRENoUXRLbDNUTC92enpUN3p5eWl1b3FLaUFFR0xhb1VPSGJ2MkJJRVEzZ2NGTU5wZVdsclphQ0xFZ1B6OGZ6ejc3TE1yS3lwUXU2YWFWbFpWaHlwUXB1SERoQW9RUVM5UFMwcFlxWFJQVkg4NGV6QWxLRitCa2toMjBINkhSYUY0QThPUHAwNmNSRlJXRjB0SlNCKzM2OXBXV2xtTHExS21WVjJIOFhGUlU5Qnc0aFVFTzVOUlBseU4xQ3c0T2J1enA2UmtINEw2MmJkdml5eSsvdEhxTXFocGR2bndaVTZaTXdaRWpSd0FnVlpibEFlbnA2ZmxLMTBYMWk3T1BtRW5Gc3JLeWlzeG1jMzljZWVBUFJvMGFWUmw0cXBTWm1Za25ubmlpc3NiNDR1TGkreG5LcEFUMVBIR2Q2cVJ6NTg2Vk4yalFZSFhEaGczdkxTMHQ3YlJwMHliNCtQaWdRNGNPMWQ2eHFCUWhCTmF2WDQ5WFgzMFYrZm41RUVKOHA5Rm9SaDA2ZEtoWTZkcW9mbExIWHdiVkN6cWRMZ3JBL3dGd0RRa0p3UnR2dklIMjdkc3JXdE94WThmd24vLzhCNGNQSHdZQXN4QmllbHBhMmlmZ25ESXBpTUZNRGhVYUd0cmV6YzN0S3dBOU5Cb05IbnJvSVl3Yk53NXQyclJ4YUIyLy9mWWJ2dm5tRzJ6YXRLbnljcmo5WnJQNW1VT0hEdkhOMXFRNEJqTXBRYVBUNlo0RDhEYUFacElrb1YrL2ZoZzVjaVR1dSs4K2FEVDJPZlVoeXpLU2s1T3hjZU5HN05peEE3SXNRd2h4VVFqeFhucDYrbWZncmRha0VneG1Va3lyVnEwYU5tM2E5RlZKa3A0SDRBY0FQajQrR0RKa0NIcjA2QUdkVG9lR0RSdmUxajdLeXNwZ01CaVFsSlNFclZ1MzRzOC8vd1FBQ0NFdUF2Zy9qVVl6T3pVMXRlUjJqNFhJbGhqTXBBYXVXcTEySElCbkpFbUtxR3lVSkFudDI3ZEgxNjVkRVJ3Y0RIOS9mL2o3KzZOcDA2Wm8wS0NCNVlIOFpXVmxLQ3NyUTM1K1B2NzQ0dy84OGNjZnlNckt3b0VEQjNEMDZGR3JWNE1KSWZZS0liNHFMeTlmbHBHUllYTDRrUkxWQW9PWlZLVnIxNjZ0TkJyTkdDSEVRQUM5SkVtNnJkZWhDQ0hLSkVsS2xHVTV6c1hGWlUxcWF1cHhHNVZLWkRjTVpsSXpLVFEwVk9maTR0SmJrcVJRU1pKYUNpRmFBdkNUSktraGdFWi85U3NWUWhnQlhKQWtLUWRBTG9CRHNpekhwNmVuRzJDSHVXTWhSQktBN3JiZWJoMlZMa21TVnVraW5BbURtWnlXVHFjVEFHQXdHQnorZXl6cTRtdGE3RWhTeTBYclRvSjMvaEVScVF5RG1ZaElaUmpNUkVRcXcyQW1JbElaQmpNUmtjb3dtSW1JVkliQlRFU2tNZ3htSWlLVllUQVRFYWtNZzVtSVNHVVl6RVJFS3NOZ0ppSlNHVmVsQ3lDaUt5NWV2SWlGQ3hkaTNicDE4UFgxUlk4ZVBmRDc3NzlEbG1WRVJVWGh2dnZ1cS9XMnpwNDlpODJiTjJQaHdvVm8wS0FCSmsyYWhJaUlDTFJ0MjlhT1IwQkU5WjVPcHhPVlQ1aHpOR0VuQlFVRlFxZlRpVVdMRmxuYS92M3ZmNHY3N3J0UDVPVGszTlMyL3ZqakQ2SFQ2VVIwZExTdHk3eHBTdnlNbkJtbk1vaFVKRE16RXdCdy8vMzNXOXE2ZGV1Rzh2SnlIRDE2OUthMmxaYVdCZ0RvMTYrZjdRb2toMkF3RTZsSVFrSUNXclpzYVRYbGtKR1JBWTFHZytEZzRKdmFWbng4UEx5OXZSRWFHbXJyTXNuT0dNeEVLcEtRa0dBWkxjdXlqTFZyMTJMejVzMTQrZVdYY2RkZGQxWHIrOWxubjJIRmloV1lNR0VDZnZqaEI4c3lJUVFTRXhQUnMyZlA2NzUxUENVbEJhTkdqY0tISDM1b2FUTWFqZWpac3lkMjd0eHBoNk9qMnVMSlB5S1ZPSHYyTEU2ZVBJbU9IVHZpOWRkZng3NTkrL0RnZ3cvaXYvLzlMKzY5OTE2cnZwOSsraWxLU2tvd2ZmcDBhRFFhbkRsekJuRnhjUmc4ZURBQUlDc3JDeGN2WGtSNGVQZzE5M1hpeEFrRUJBUkFsbVZVZmJsSVFrSUNaRmxHang0OTdIZWdWQ09PbUlsVUlpRWhBUjRlSG5qenpUZngxRk5Qb2FDZ0FHRmhZZFZDZWYzNjlZaVBqOGVycjc0S2pVYURFeWRPWU1lT0hYanFxYWNzZmVMajR5RkowbldEdVhYcjFuQnpjOE9aTTJlc3J2Yll1blVydEZvdFBEdzg3SE9RVkNzTVppS1ZpSStQaDFhcmhhdXJLMEpDUXRDOGVYUHMzcjNicWs5cGFTaysrK3d6UFA3NDR6aDc5aXlXTGwyS2hRc1g0dlBQUDRkT3A3UDBTMHhNUkVoSUNIeDlmYSs3djcxNzk4TGQzZDBTek5uWjJVaElTRUN2WHIzc2M0QlVhd3htSWhVd21VeElTVW14aEtRa1NZaU1qRVI4ZkR4a1diYjAyN2R2SHdvS0NuRGh3Z1ZrWm1aaStQRGhtRE5uanRXSndjTENRaHc2ZEFnUkVSSFY5bE5SVVlHOHZEekx0cnAzNzQ2R0RSdkNiRFlqTGk0T1pyT1p3YXdDREdZaUZUQVlEQ2d0TFVXM2J0MHNiWDM2OUVGK2ZqN1MwOU10YlgvODhRY0FZTVNJRVJnd1lBRDgvUHdBQUFVRkJaWUEzN2R2SDJSWnZtWXdyMXExQ201dWJoQkNJRGs1MlJMQ3NiR3g4UEx5UW1CZ0lJS0NnbEJlWG02M1k2V2FNWmlKVkdESGpoM1FhRFJXbDhtRmhZWEJ3OE1EMzMvL3ZhV3RVNmRPQUlDRkN4ZkNaREtob3FJQ1AvNzRJK0xpNGl4WFgrellzUVB1N3U3bzJMR2oxVDUyNzk2TnZYdjN3dC9mSDdtNXVTZ3NMSVMvdnorV0xWdUdMbDI2SURNekU1MDdkOGJHalJ0eCtmSmxCeHcxWFErdnlpQlNVRjVlSG43ODhVZHMzcndac2l4ajhlTEZHRE5tREpvMmJRcDNkM2VFaDRkank1WXRhTmFzR1VhTkdvV1FrQkM4OU5KTFdMcDBLUVlPSElndVhicGcvUGp4R0Rod0lJNGRPNFpkdTNaaDE2NWRrR1VaMDZaTlErUEdqV0UybTNIcTFDa2NQMzRjMDZkUEJ3QjRlM3ZEMzk4Zk1URXhlT09OTnhBU0VnSlpsbkhpeEFtTUh6OGVUWnMyVmZnN1U3OUpOWGNoVXFmSzI3RU5Cb1BEZjQ5NW0vSE5rYXBlazBjMTRsUUdFWkhLTUppSmlGU0d3VXhFcERJTVppSWlsV0V3RXhHcERJT1ppRWhsR014RVJDckRZQ1lpVWhsZTlFMU9RNnZWOWdjd3VQS3pKRWt2QTRBUTR1TXEzZmFtcGFXdHMzY3R2TUhrNXZBR2s1dkRXN0xKbVpncnc3aXFxbTBWRlJXakhGc1NrZTF4S29PY1JscGFXb0lRNHVJTnVoU2F6ZVl0RGl1SXlFNFl6T1JNekFCVzMyRDVqb3lNREpPamlpR3lGd1l6T1p2dnJyZEFDTEhXZ1hVY2R1QytuRjJtMGdVNEc4NHhrMU1wS2lyYTQrM3RYUWpBdTJxN0VLTDQwcVZMR3h4Vmh5UkpvWTdhRjlVL0hER1RVOG5Pemk0VFFzUmUzUzVKMHM3ZmZ2dXRWSW1haUd5TndVeE9Sd2hSN1hJNFdaYnRmb2tja2FNd21NbnBuRDkvL21jQXhWV2FqT1hsNVF4bXFqTVl6T1IwOHZMeVNnQlVuVS8rSlNNamd5K3BvenFEd1V4T1NaYmxxdlBNRGp2cFIrUUlER1p5U2thajhTY0FwVUlJVTNsNStScWw2eUd5SlFZek9hV3NyS3dpSWNSbVNaTGlEeDA2ZEVucGVvaHNpZGN4azlNU1Fxd0JFS0IwSFVTMnhpYytVYTBJSVpJQWRGZTZEaWVSTGttU1Z1a2l5SGt4bUtsVytKakxtOFBIWE5MdDRCd3pFWkhLTUppSmlGU0d3VXhFcERJTVppSWlsV0V3RXhHcERJT1ppRWhsR014RVJDckRZQ1lpVWhrR014R1J5akNZaVloVWhzRk1SS1F5REdhcU0xSlNVbXJzYytyVUtSaU5SZ2RVUTNUckdNeWt1RC8rK0FQTGx5K0hYcTlIOSs3ZEVSTVRnNXljSEFCQWZuNCtWcTFhaFc3ZHVrR3YxeU02T2hwWldWbFc2MWRVVkdESmtpVm8xcXhaamZ0cTFxd1p0bXpaWXBmaklDSnlLR0ZueGNYRlFxZlRpZmZmZjcvYXN2THljdEd0V3pmeDRvc3ZWbHRXVmxZbVpzNmNLVTZkT2xYcmZYM3d3UWVpb3FMaXR1cXRpZEkvTDNKdUhER1RLcVNscFFFQUhuend3V3JMRGg0OGlJcUtDZ3djT05DcVhaWmx2UHJxcStqZnZ6L3V2dnZ1V3UvTHo4OFBCb1BoOWdvbXNpTUdNNmxDUWtJQ3ZMMjkwYlZyMTJyTGZ2bmxGMmcwR29TSGgxdTF6NXMzRDI1dWJ1amR1L2RON2N2SHh3ZEpTVW0zVlMrUlBUR1lTUlhpNCtNUkhoNE9GeGVYYXN2MjdObUQwTkJRZUh0N1c5cFNVMU94Y3VWS1RKNDhHUUJRV0ZpSXI3NzZDc09HRFVOTVRBd0E0UGp4NHhnelpveWxUeVdUeVlUczdHdzdIZzNSN2VFNy8waHh2LzMyRzNKemN4RVlHSWhaczJaWkxTc3VMc2FwVTZjd1pNZ1FxL1o1OCtZaExDd01iZHEwQVFCNGUzdmo2YWVmaHBlWEYrYlBuNC9odzRkajgrYk5tREZqQm1SWnRscjMzTGx6S0M0dXR1OUJFUkhabXoxUGxIM3p6VGNpTEN4TTVPZm5WMXNXR3hzcmREcWR5TXpNdExSbFpHUUluVTRuTm0zYVZLMS9mbjYrQ0FzTEU2KysrcW93bTgzWDNOL2t5WlBGUC8vNVQ5c2R3RFVvL2ZNaTU4YXBERkxjbmoxNzBMRmpSelJwMHFUYXNzVEVSUGo1K2FGZHUzWldiUnFOQnBHUmtkWDZOMm5TQk8zYXRVTmdZT0ExcDBYTVpqTU9IejU4VXljTGlSeU53VXlLS2k0dVJucDZlclVUZThDVkVFMU9Ua1o0ZURpcXZ0djAyTEZqYU5ldW5kV2NjNlg4L0h3WWpjYnJYbldSbnA2T3pHSnZpUUFBQWt4SlJFRlVrcElTNkhRNjJ4MEVrWTB4bUVsUisvYnRnOWxzdm1Zd0h6aHdBQ1VsSllpSWlMQnF6OC9QUjBoSXlEVzNGeHNiaTZpb0tCdzVjZ1JHb3hGbFpXVXdtVXlXNWR1M2I0ZXZyeTk2OXV4cDJ3TWhzaUdlL0NORjdkeTVFMjV1YnRjTTJwMDdkd0lBOUhxOVZidUxpd3RhdG14cCtYejA2RkVVRmhZaU56Y1g0ZUhoQ0FnSWdDekxTRXhNeE5telp6RjI3RmdBVjBibjI3WnR3M1BQUFFkM2QzYzdIaFhSN2VHSW1SUng2dFFwTEY2OEdIRnhjVENielZpNWNpVXVYYm9FNE1wVkU4dVdMY1A2OWVzQlhCa0ZuenQzenJKdVlHQWdHamR1YlBtY21KaUlHVE5tb0duVHB1alFvUU44ZlgwUkdSbUo1Y3VYNDZHSEhyTE1OYTljdVJMdDJyWERZNDg5NXNBakpTS3lFN3Rld25DVHRtN2RLcjc1NXB1Yld1ZjMzMzhYano3NnFMaHc0WUtkcXJLbTlNK0xuQnRIek9SMCt2VHBnN3k4dkZyM0x5OHZ4L3o1OC9IUlJ4L1Y2a0ZIUkVyakhETTVIUThQRHpScjFneXlMRU9qdWZIWXdtdzJZOG1TSlpnNmRTcGF0R2pob0FxSmJvOVVjeGVpSzFNWlN0ZFFWVjVlSHZMejg5R2hRNGNiOXR1eVpRdnV2LzkrZUhoNE9LaXlLNlNxMS9jUjNTVCs4bEN0cUMyWTFZN0JUTGVEYzh4RVJDckRZQ1lpVWhrR014R1J5akNZaVloVWhzRk1SS1F5REdZaUlwVmhNQk1ScVF5RG1ZaElaUmpNVkZ1SGxTN0FpV1FxWFFBUkVSRVJFUkVSRVJFUkVSRVJFUkVSRVJFUkVSRVJFUkVSRVJFUkVSRVJFUkVSRVJFUkVSRVJFUkVSRVJFUkVSRVJFUkVSRVJFUkVSRVJFUkVSRVJFUkVSSDlmM3R3UUFBQUFBQWc1UC9yaGdRQUFBQUFBQUFBQUFDQWxRRFVtODlNTTVJNUtnQUFBQUJKUlU1RXJrSmdnZz09IiwKCSJUaGVtZSIgOiAiIiwKCSJUeXBlIiA6ICJmbG93IiwKCSJWZXJzaW9uIiA6ICIxMyIKfQo="/>
    </extobj>
    <extobj name="ECB019B1-382A-4266-B25C-5B523AA43C14-4">
      <extobjdata type="ECB019B1-382A-4266-B25C-5B523AA43C14" data="ewoJIkZpbGVJZCIgOiAiMjM0MjQ0MzA1NjAwIiwKCSJHcm91cElkIiA6ICI2MDE0MzczNjQiLAoJIkltYWdlIiA6ICJpVkJPUncwS0dnb0FBQUFOU1VoRVVnQUFBTWNBQUFGUUNBWUFBQUFMRVdxSkFBQUFDWEJJV1hNQUFBc1RBQUFMRXdFQW1wd1lBQUFUVmtsRVFWUjRuTzNkZTNCVTVSM0c4V2NSRXlnc0NMYUVxQjF1S3RBV1F6WUNRNUVaQ3AzT1VCUVJtWFowT280VkJ4SmJpazVreWt4cUFlM0ZHbnNSTDRuVU9tSkxLUUVpamdHcVl5eHRWVXBta20wdW01bkVaRUtwVFNRb2x3VElaWGZ6OWc4bU1TRzhrV0IyejU3ZDcrZWZKTzk1OTV6Zm1leVQ5ejBuWjgrUkFBQUFBQUFBQUFBQUFBQUFBQUFBQUFBQUFBQUFBQUFBQUFBQUFBQUFBQUFBQUFBQUFBQUFBQUFBQUFBQUFBQUFBQUFBQUFBQU1FZ2Vwd3Y0UEh3K1g3R2t4VTdYZ2Nnd3hwVDQvZjU1VG0xL21GTWJIaUlFSTQ1NVBKNjVUbTUvdUpNYkh5cWxwYVZPbDRBaGxwR1I0WFFKcmg4NWdJZ2hISUFGNFFBc0NBZGdRVGdBQzhJQldCQU93SUp3QUJhRUE3QWdISUFGNFFBc0NBZGdFUmNYSHJwQk1CaFVZV0doeXNyS05HclVLRWxTUjBlSHBreVpvaHR1dUVISGpoM1RtalZySEs0U3ZSR09LRGh4NG9RZWZ2aGhMVjI2VkwvODVTODFiTmluQS9hNzc3NnJuSndjM1h2dnZRNVdpRXRoV2hWaG9WQkk2OWV2MTd4NTgvUzk3MzJ2VHpBazZiYmJidE9XTFZzY3FnNERZZVNJc0gzNzlxbSt2bDU1ZVhuV1Bvc1dMZExWVjE4ZHhhcHdPUmc1SXV6QWdRT2FQbjI2eG80ZE8yQy9CUXNXOVBrNUVBaG84K2JOZXVhWlovVFFRdy9wOGNjZjE1a3paOVRlM3E2aW9pSmxaV1ZwMDZaTnFxbXAwWU1QUHFqNTgrZnJoei84b2M2ZlB5OUoycjkvdjc3eGpXOG9JeU5EUlVWRlBldjkxNy8rcGNXTEYydi8vdjFEdjdOeGhuQkUyQWNmZktEVTFOUkJ2YWErdmw3cjFxMVRWbGFXMXE5ZnI2MWJ0NnErdmw2Wm1abHFhMnZUVjc3eUZaV1VsS2kydGxhVmxaWEt6YzNWbzQ4K3FzT0hEMnZ2M3IyU3BHWExsaWt6TTFPU2xKYVcxclB1S1ZPbWFPblNwVnEyYk5uUTdXU2NJaHdSRmd3R2RkVlZWdzNxTlhsNWVab3hZNFpTVWxJa1NjT0hEOWNERHp5ZzJ0cGEvZU1mLzlEa3laTWxTVk9uVHRXcVZhczBidHc0M1g3NzdaSXVCS3ZiOHVYTDVmVjZWVkJRME5PMmQrOWVmZWM3My9tY2U1VVlDRWVFcGFhbTZ2ang0NE42elpFalIzVE5OZGYwYWV2KzYxOVJVZEZ6VU8veGZIcnptT1RrWkVrWFRnQjBHemx5cE82NjZ5NjkvdnJyT24vK3ZEbzdPM1g4K0hGTm1qVHBpdllsMFJDT0NGdTRjS0dxcTZ2VjB0SXlZTDl3T056bis1TW5UL1paUG1iTUdFblNpQkVqQnJYOTczNzN1MnByYTlPK2ZmdjAxbHR2NlZ2Zit0YWdYcC9JQ0VlRTNYZmZmVXBPVGxaK2ZyNjFUMHRMaTNidjN0M3o4K3paczFWVlZhVzJ0cmFldGpObnpraVM1cytmUDZqdFQ1dzRVVXVXTE5GZi92SVhIVDU4V0YvLyt0Y0h1UWVKaTNCRTJCZS8rRVU5L2ZUVEtpb3EwaTkrOFl0K0kwSkZSWVZlZlBGRnJWeTVzcWN0S3l0TG9WQklMNzMwVWs5YmNYR3hNakl5dEdEQmdwNVJ4aGpUczd6Nys5NGpVTGQ3NzcxWC8vdmYvL1MxcjMydHoxUU1BK1AvSEZGdzY2MjNxcUNnUU51M2I5ZnExYXMxY3VSSWpSMDdWcU5HamRLY09YT1VuWjNkNTUrRHMyYk4wdlBQUDY5bm5ubEdQL3JSajNUZGRkZnA2cXV2MXU5Kzl6dTF0cmJxejMvK3N5VEo3L2ZyelRmZlZFWkdobDUvL2ZXZXRrT0hEbW5Sb2tVOTY3dmxsbHMwZCs1Y0xWKytQS3I3N1hhdS9qUGk4L21NeEUzZDRsSDNUZDNLeXNvY2U0OHlyUUlzQ0FkZ1FUZ0FDOElCV0JBT3dJSndBQmFFQTdBZ0hJQUY0UUFzQ0FkZ1FUZ0FDOElCV01URlZibXg4T1JSeEI5WGp4ekdtQktuYTBCRVZUbGRBRnpDNS9PWjdzdjBFWG11SGptQVNDSWNnQVhoQUN3SUIyQkJPQUFMd2dGWUVBN0FnbkFBRm9RRHNDQWNnQVhoQUN3SUIyQkJPQUFMd2dGWUVBN0F3dFdQSUloMzZlbnBTeVF0N2Y3WjQvRmtTNUl4NXRlOXVoMzIrLzE3bzExYklvaUxqOG5Hc1ZCM0lIcnIzUllPaDFkZXZCeERnMmxWRFBQNy9lOFpZMDRPMEtVbEZBcnRqMXBCQ1lad3hMYVFwRjBETEg4N0VBaDBScXVZUkVNNFlsK2hiWUV4WnJkdEdUNC93aEhqV2x0Yi95bXAzMFBNalRIblRwMDZ0YytCa2hJRzRZaHhkWFYxSGNhWVBSZTNlenllZDQ0ZVBkcnVSRTJKZ25DNGdER20zNm5hcnE0dVR0OUdHT0Z3Z2VibTVrT1N6dlZxYWdzR2c0UWp3Z2lIQ3pRMk5wNlgxUHY0NHUrQlFPQ3NVL1VrQ3NMaEVsMWRYYjJQT3pnUWp3TEM0Ukp0YlczRmt0cU5NWjNCWUxEQTZYb1NBZUZ3aVpxYW1sWmpUSkhINDNtM3NyTHlsTlAxSkFLdXJYSVJZMHlCcElsTzE1RW9YSDFWcnMvbks1YTAyT2s2RUJuR21CSy8zei9QcWUyN2ZWcEZNT0tZeCtPWjYrVDI0MkphVlZwYTZuUUpHR0t4OExRdXQ0OGNRTVFRRHNDQ2NBQVdoQU93SUJ5QUJlRUFMQWdIWUVFNEFBdkNBVmdRRHNDQ2NBQVdoQU93aUlzTEQ5MmlvcUpDQnc4ZVZFRkJnYnhlcjJiTm1xV09qZzZGdzJIZGYvLzlXcmh3NFpCdXI2T2pROFhGeFhyampUYzBZY0lFYmRteVpValhIKzhZT2FMb2xsdHUwY01QUHl4SnV1MjIyL1Rzczg5cTI3WnR1dU9PTy9USUk0L29yMy85NjVCdUx4UUtLVFUxVlNVbEpRcUh3ME82N2tSQU9LSXNPVG01WDl1S0ZTczBkZXBVNWVYbERlbTJSbzBhcGJTMHRDRmRaeUloSERGaXlwUXArdWlqajRaOHZjT0c4U3UrVWh4enhJaW1waVpObWpTcFQxc2dFTkR1M2JzMWJ0dzQxZFRVYU9MRWlWcS9mcjNHamgwN3FENjRNb1FqQmhRVkZhbTZ1bHBQUHZsa1QxdDlmYjNXclZ1bm5UdDNLaVVsUmFGUVNLdFhyMVptWnFhMmI5K3VwS1NreStxREs4ZVk2NUM2dWpybDUrZnJ5U2VmMVB2dnY2OFhYbmhCMy96bU4zdVc1K1hsYWNhTUdVcEpTWkVrRFI4K1hBODg4SUJxYTJ0MThPREJ5KzZESzhmSTRaQWJiN3hSbVptWjF1VkhqaHpwZDJxMysrQzZvcUpDZDk1NTUyWDF3WlZqNUloUjRYQllKMC8yZmVMWm1ERmpKRWtqUm95NDdENjRjb1FqUnMyZVBWdFZWVlZxYTJ2cmFUdHo1b3drYWY3OCtaZmRCMWVPY0VSWloyZG5uNjgyV1ZsWkNvVkNldW1sbDNyYWlvdUxsWkdSb1FVTEZseDJuKzUvL25WMWRRM3BmaVNDcTV3dTRQTklUVTNkTEVscjE2NTF1SkxMVTFsWnFSMDdkcWlxcWtvZmYveXh2RjZ2eG84ZnI5R2pSL2ZybTVLU292VDBkQlVXRnVwdmYvdWJ5c3ZMMWRyYXFzY2VlNnpuTE5SbjlUbDc5cXhlZmZWVmxaYVdxcVdsUlNrcEtabzJiVnEwZC91S2JOdTJUWkxVMU5UazJEVXZicjhkcUpHNHFWczg2cjZwVzFsWm1XUHZVYVpWZ0FYaEFDd0lCMkJCT0FBTHdnRllFQTdBZ25BQUZvUURzQ0FjZ0FYaEFDd0lCMkJCT0FDTHVQZ2tZQ3c4ZVJUeHg5VWpoekdteE9rYUVGRlZUaGNBbC9ENWZLYjdNbjFFbnF0SERpQ1NDQWRnUVRnQUM4SUJXQkFPd0lKd0FCYUVBN0FnSElBRjRRQXNDQWRnUVRnQUM4SUJXQkFPd0lKd0FCYUVBN0J3OVNNSTRsMTZldm9TU1V1N2YvWjRQTm1TWkl6NWRhOXVoLzErLzk1bzE1WUk0dUpqc25FczFCMkkzbnEzaGNQaGxkRXRLWEV3cllwaGZyLy9QV1BNeVFHNnRJUkNvZjFSS3lqQkVJN1lGcEswYTREbGJ3Y0NnWUVmTG9nclJqaGlYNkZ0Z1RGbWR6UUxTVFNFSThhMXRyYitVMUxMeGUzR21IT25UcDNhNTBCSkNZTnd4TGk2dXJvT1k4eWVpOXM5SHM4N1I0OGViWGVpcGtSQk9GekFHTlB2VkcxWFZ4ZW5ieU9NY0xoQWMzUHpJVW5uZWpXMUJZTkJ3aEZoaE1NRkdoc2J6MHZxZlh6eDkwQWdjTmFwZWhJRjRYQ0pycTZ1M3NjZEhJaEhBZUZ3aWJhMnRtSko3Y2FZem1Bd1dPQjBQWW1BY0xoRVRVMU5xekdteU9QeHZGdFpXWG5LNlhvU0FkZFd1WWd4cGtEU1JLZnJTQlN1dmlyWDUvTVZTMXJzZEIySURHTk1pZC92bitmVTl0MCtyU0lZY2N6ajhjeDFjdnR4TWEwcUxTMTF1Z1FNc1ZoNFdwZmJSdzRnWWdnSFlFRTRBQXZDQVZnUURzQ0NjQUFXaEFPd0lCeUFCZUVBTEFnSFlFRTRBQXZDQVZqRXhZV0hzYUNpb2tJSER4NVVRVUdCdkY2dlpzMmFwWTZPRG9YRFlkMS8vLzFhdUhCaHYzNWp4b3hSV2xxYVJvMGFwZi84NXorNi92cnJsWldWcGNtVEp3OXEyK1hsNVRwdzRJRDI3Tm1qNU9Sa1pXWm1hczZjT1pvNWMyWUU5aFN1NFBQNWpNL25NN0dpdmIzZCtIdytrNU9UMDlQMjJtdXZtWXlNREhQdzRNRUIrN1czdDV0MTY5YVpSWXNXbWFhbXBpdmVkbloyOXVmYmlSalIvYnQxOHYzRnRHb0lKU2NuOTJ0YnNXS0ZwazZkcXJ5OHZBSDdKU2NuS3pzN1d5MHRMZHF6cDk4OTNDNTcyeU5HakJqMGEzRnBoQ01LcGt5Wm9vOCsrdWd6KzExMzNYV1NwSk1uQjdxeE9xS0ZjRVJCVTFPVEprMmE5Sm45eXNyS0pFbGYvZXBYTDdsczI3WnQrdWxQZjZwdmYvdmJldUtKSjNUdTNMbCsvUVp5L1BoeDVlZm5LeU1qUXovNXlVOGtTWjk4OG9sKy8vdmY5Mm5EQllRandvcUtpbFJkWGEwMWE5WU0ySyswdEZTYk4yOVdSa2FHbGk5ZjNtZFpXVm1aVHA4K3JUVnIxdWp4eHg5WGJtNnU5dTNicHkxYnRneXFscFNVbEg1MVhIdnR0VnE5ZXZXZzFwTW9PRnNWQVhWMWRjclB6OWZwMDZmVjB0S2lGMTU0UVhQbjl2ODRkRzF0clg3NzI5L3FuWGZlVVdOam94NTc3REV0WDc1Y3c0YjEvWnYxNG9zdmF2YnMyZnJnZ3c5NjJqSXlNblQrL1BsQjEzYnh1bTF0SUJ3UmNlT05OeW96TS9Neis5MTg4ODE2NUpGSE5IbnlaUDNzWno5VGFXbXBWcXhZMGE5ZmRYVzFubjc2YVhtOTNraVVDd3YrWk1TQXUrNjZTM2ZlZWFjT0hEaWdvcUtpZnN0RG9WRFA4VWh2Z3oxdzUwQi9jQWhIak5pNGNhTm16cHlwWC8zcVZ6cDI3RmlmWlRmZmZMT2VlKzQ1dGJSOCtneWJycTR1YmQrKy9iTFhYMU5UbzRhR0JrblM4T0hERlF3Rys2eExrb3h4OU44S01ZZHdES0hPenM0K1h3ZlRMeWtwU1U4OTlaU0dEeCt1Ung5OXRFOFExcXhabzRhR0J0MXp6ejE2K2VXWHRXdlhMcTFkdTdiUDdXdTYxM1gyYlArYnJ6YzNOK3Mzdi9tTjB0UFRKVjA0dFZ4YVdxcnk4bkpWVlZVcFB6OWZrdlRmLy82M1h6QVQyVlZPRi9CNXBLYW1icGFrdFd2WE9seUpWRmxacVIwN2RxaXFxa29mZi95eHZGNnZ4bzhmcjlHalIxdjduVGh4UXFOSGo5YUlFU00wZnZ4NGViMWVUWjgrWFR0Mzd0UmJiNzJsenM1T1RaMDZWVGZkZEpObXpKaWh5c3BLdmYzMjIycG9hTkI5OTkybkpVdVdTTHB3K2NnZi8vaEhWVmRYNjhNUFA5VGh3NGYxNXB0dnFxaW9TQVVGQlhyKytlZVZscGFteFlzdjNBTnYyclJwZXUrOTkxUllXS2hRS0tTSEhucEl1M2J0MHB3NWN6UnAwaVJObk9qOEhVZTNiZHNtU1dwcWFocmNLYmtoNVBiYmdScUptN3JGbys1UnNheXN6TEgzS05NcXdJSndBQmFFQTdBZ0hJQUY0UUFzQ0FkZ1FUZ0FDOElCV0JBT3dJSndBQmFFQTdBZ0hJQkZYSHdTTUJhZVBJcjQ0K3FSd3hoVDRuUU5pS2dxcHd1QVM4VENYUUFUaWF0SERpQ1NDQWRnUVRnQUM4SUJXQkFPd0lKd0FCYUVBN0FnSElBRjRRQXNDQWRnUVRnQUM4SUJXQkFPd0lKd0FCYUVBN0J3OVNNSTRsMTZldm9TU1V1N2YvWjRQTm1TWkl6NWRhOXVoLzErLzk1bzE1WUk0dUpqc25FczFCMkkzbnEzaGNQaGxkRXRLWEV3cllwaGZyLy9QV1BNUUUrNWJBbUZRdnVqVmxDQ0lSeXhMU1JwMXdETDN3NEVBZ00vZ0JCWGpIREV2a0xiQW1QTTdtZ1drbWdJUjR4cmJXMzlwNlNXaTl1Tk1lZE9uVHExejRHU0VnYmhpSEYxZFhVZHhwZzlGN2Q3UEo1M2poNDkydTVFVFltQ2NMaUFNYWJmcWRxdXJpNU8zMFlZNFhDQjV1Ym1RNUxPOVdwcUN3YURoQ1BDQ0ljTE5EWTJucGZVKy9qaTc0RkE0S3hUOVNRS3d1RVNYVjFkdlk4N09CQ1BBc0xoRW0xdGJjV1MybzB4bmNGZ3NNRHBlaElCNFhDSm1wcWFWbU5Na2NmamViZXlzdktVMC9Va0FxNnRjaEZqVElHa2lVN1hrU2hjZlZXdXorY3JsclRZNlRvUUdjYVlFci9mUDgrcDdidDlXa1V3NHBqSDQ1bnI1UGJqWWxwVldscnFkQWtZWXJId3RDNjNqeHhBeEJBT3dJSndBQmFFQTdBZ0hJQUY0UUFzQ0FkZ1FUZ0FDOElCV0JBT3dJSndBQmFFQTdDSWl3c1AzYXE4dkZ3SERoelFuajE3Tkc3Y09NMmJOMCtqUjQvVzZkT245ZUdISDJyZXZIbjYvdmUvTDYvWHErUEhqNnU0dUZpdnZQS0tQdm5rRTJWbFplbkJCeC9zczc2YW1ocTk4Y1liMnJsenAxYXRXcVhiYjc5ZHMyYk5jbWp2NENpZnoyZDhQcDl4cy9iMmR1UHorVXhPVGs2Zjl1Ym1ablBQUGZlWXUrKysyNXc3ZDY2bi9kaXhZOGJuODVsYmI3M1ZIRGx5cE4vNk9qbzZqTS9uTXgwZEhSR3ZQWks2ZjdkT3ZyK1lWamtzT1RuNWt1MWYrdEtYbEpPVG80YUdCaFVXZm5wSDBDOS8rY3VTcEd1dXVVWTVPVGs2Y2VKRW45Y2xKU1gxK1lvclJ6aGkyRTAzM1NSSnFxK3Y3N2NzTnpkWExTMHQycmh4bzhMaGNMUkxTd2lFSTRiVjF0WktrbEpUVS9zdG16MTd0alpzMktCLy8vdmYycnAxYTdSTFN3aUVJMFkxTmpicTV6Ly91U1pNbUtDNzc3NzdrbjFXclZxbEZTdFc2RTkvK3BNT0hUb1UzUUlUQUdlcllrUkpTWWsyYmRxa1ljT0dxYUdoUVlGQVFDTkhqdFN6eno2cmE2KzkxdnE2SC8vNHg2cXJxOVBtelp1MVk4Y09YWC85OVZHc09yNHhjc1NJdVhQbmFzdVdMZHEwYVpOZWVlVVZ2ZnJxcTdyaGhodjBneC84UUhWMWRkYlhKU1VsS1RjM1YwbEpTZHF3WVlNNk8zbVd6VkFoSERGcTVzeVpldUtKSjlUVzFxYlhYbnR0d0w0VEpreFFibTZ1NnV2cjlkUlRUMFdwd3ZoSE9HSllTa3JLWmZkTlMwdlRoZzBiUGpOSXVIeUV3MkVkSFIyWGJBK0ZRdHE2ZGF1KzhJVXZhT1hLVHg4WTJ6MXR1dFQwcWZzQUhVT0RBM0lIbFplWGEvLytDdytEZmYvOTk1V2RuUzJ2MTZ0Z01LaGp4NDRwSlNWRmYvakRIelJ0MmpSSlVtVmxaVS8vNTU1N1RzdVdMZFAwNmRQN3JIUGp4bzJYL0w4SUJzL3R0d00xRWpkMWkwZmROM1VyS3l0ejdEM0t0QXF3SUJ5QUJlRUFMQWdIWUVFNEFBdkNBVmdRRHNDQ2NBQVdoQU93SUJ5QUJlRUFMQWdIWUJFWFYrWEd3cE5IRVg5Y1BYSVlZMHFjcmdFUlZlVjBBUUFBQUFBQUFBQUFBQUFBQUFBQUFBQUFBQUFBQUFBQUFBQUFBQUFBQUFBQUFBQUF3UFgrRHlSN2VjaDAyRnBBQUFBQUFFbEZUa1N1UW1DQyIsCgkiVGhlbWUiIDogIiIsCgkiVHlwZSIgOiAiZmxvdyIsCgkiVmVyc2lvbiIgOiAiNCIKfQo="/>
    </extobj>
    <extobj name="ECB019B1-382A-4266-B25C-5B523AA43C14-5">
      <extobjdata type="ECB019B1-382A-4266-B25C-5B523AA43C14" data="ewoJIkZpbGVJZCIgOiAiMjM0NzAwOTA4MzY3IiwKCSJHcm91cElkIiA6ICI2MDE0MzczNjQiLAoJIkltYWdlIiA6ICJpVkJPUncwS0dnb0FBQUFOU1VoRVVnQUFBcndBQUFLakNBWUFBQUQvT3R3TkFBQUFDWEJJV1hNQUFBc1RBQUFMRXdFQW1wd1lBQUFnQUVsRVFWUjRuT3pkZVZ4V1pmNy84ZmNCSk1Fa3Nsd1NVOVNhVmhWdVREUkh3NndzSjJkS2M5eCttVE9XYldxMm1XYWxabHJqbG1KbzR6aG11WHpMcEhRc0k4dlNjaWtWY0UweExGeEF4QkFGRkwzaHZzL3ZEK2ErQjJRUkRUbDZlRDBmRHg5NXJyTjlicXZMTjlkOW5ldEl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Q4Ym9iVkJRQ0F6UmhoWVdHMysvajRkRFZOTThvd2pHYVNycEpVdytyQ0xGSmdtdVpSd3pCK2xiVEc3WFovc1dYTGx1OGt1YTB1REVEMVFlQUZnTXBoaEllSGR6TU1ZNktrRzZ3dTVtSm1tdWF2aG1HTVNFaEkrRmlTYVhVOUFPeVB3QXNBdjFPTEZpMnVyRkdqeHI4bFBTaEpqUm8xVXVmT25SVVpHYW5telp2cmlpdXVVSTBhMVhPQXQ2Q2dRTWVQSDlldnYvNnFqUnMzYXRXcVZVcEpTWkVrbWFiNWxjdmwrbi9idG0zTHNMWktBSFpINEFXQTM2Rmx5NWFOZkgxOVZ4bUc4WWU2ZGV0cXlKQWg2dHExcXd5RDdyVTBwbW5xbTIrKzBmVHAwNVdhbWlwSiswK2ZQdDE1NTg2ZHlWYlhCc0MrNkpFQjREeTFiTm15bnErdjd3K0dZVFNOakl6VVcyKzlwYUNnSUt2THVpU2NPSEZDcjczMm1sYXZYaTFKYVU2bnMrMk9IVHNPV0Z3V0FKdnl0Ym9BQUxnVTNYTExMZjcrL3Y2ZkdZYlJLaW9xU20rLy9iWUNBZ0tzTHV1UzRlL3ZyN3Z1dWt0cGFXbjYrZWVmYS92NCtIU3FXYlBtKzhlT0hTdXd1allBOWtQZ0JZRHowS2hSbzVHR1lReTQ2YWFiOU00Nzc4alB6OC9xa2k0NVBqNCs2dENoZ3hJVEUzWG8wS0VHTld2V0RFcFBUNCt6dWk0QTlzT1VCZ0E0UnkxYnRyekJ6ODl2WjJCZ29POUhIMzJraGcwYldsM1NKZTIzMzM1VGp4NDlsSnViNjhyUHo0L2N2bjE3dk5VMUFiQVhINnNMQUlCTGphK3Y3d1JKdmdNSERpVHNWb0tycjc1YXp6MzNuQ1Q1K3ZuNVRiYTZIZ0Qyd3dndkFKeURpSWlJRnFacGJtdlFvSUdXTFZ2R1ZJWktVbEJRb0wvKzlhL2F0MitmM0c1Myt5MWJ0cXkzdWlZQTlzRUlMd0NjQTlNMEIwdFM3OTY5Q2J1VnlNL1BUNDgrK3Fna3ljZkg1MFdMeXdGZ000endBa0FGM1hERERiVnIxYXFWRVJBUVVIUGx5cFVLREF5MHVpUmJPWFhxbExwMDZhS2NuSnpUQlFVRjEyemZ2ajNMNnBvQTJBTWp2QUJRUVRWcjFyeFBVczEyN2RvUmRpK0FtalZyNnI3NzdwTmhHSmY1K2ZrOWJIVTlBT3lEd0FzQUZlVHI2L3RuU2JycnJydXNMc1cyT25YcUpFa3lES09yeGFVQXNCRUNMd0JVaks5cG1sMTlmWDExKysyM1cxMkxiYlZvMFVLK3ZyNlNkTHNrSmtrRHFCUUVYZ0NvZ0lpSWlPc053N2l5V2JObXFsMjd0dFhsbkpjREJ3N29tV2VlMGI1OSswcmR2Mzc5ZWcwZE9sU3BxYWxWWE5uL0JBWUc2dFpiYjVXazJ1SGg0V0dXRlFMQVZ2anBHUUFxd08xMmh4bUdvZXV1dTY1Szcvdjk5OThyTXpQenZNOS80SUVIdkwvLzVaZGZ0SGJ0V28wY09iTFVZK2ZQbjYvRGh3K3JRWU1HNTMyL3l0Q3laVXR0M2JwVmhtSDhVZEptUzRzQllBc0VYZ0NvbUpza3FWbXpabFY2MC9mZWUwOWJ0MjQ5Ny9PTEJ0NERCdzRvSUNCQTlldlhMM0hjamgwN3RISGpSazJaTWtXK3ZyNDZjZUtFdG16Wm92YnQyNS8zdmM5WDgrYk5KVW1tYWQ1YTVUY0hZRXNFWGdDb21Kc2xLVFEwdEVwdk9uZnUzR0xiRVJFUmV2NzU1OVczYjk4U3gwWkVSR2pZc0dGNitPSGlDeHprNWVXcG9LQkF2L3p5aXhvM2JxemMzRnp2UHMvMGpGbXpacWxObXphS2lvcVNKRzNhdEVuRGh3L1g0c1dMcS93elgzUE5OWklrd3pDcTlxY0xBTFpGNEFXQWlnbVYvaGZHTGlXdnZQS0tWcTllN2QzMmhGcEppbytQMTRZTkc3UjU4Mlo5K09HSHhZNEpDd3ZUOU9uVDlmYmJiMWRodFlXdkd2NHZhK2RXQUxBTkhsb0RnSXBwSUVsMTZ0U3h1bzV6Tm1iTUdIMzU1WmZ5OS9mWE04ODhvNVVyVitxWlo1NVJRRUNBVHB3NG9YLzg0eDk2K09HSDFiaHhZeDAvZmx5cHFhbEtTa3BTeDQ0ZDlkMTMzMm5MbGkxVldtOVFVSkFreVRUTnE2cjB4Z0JzaXhGZUFLZ0F3ekN1a0hSSnJ0QlF1M1p0WldkbnkrbDBxbFdyVnJycXFxdmtkRHBWcjE0OWpSNDlXZ2NPSE5EQ2hRdjEzbnZ2RlR2UDE5ZFgvdjcrbWoxN3RtYk9uRmxsOVhwZTZtRVl4dVZWZGxNQXRrYmdCWUNLQ1pBa2YzLy9LcnZoaVJNbmRQRGd3Ukx0R1JrWlNrcEtLdldjSTBlT2xOaDN3dzAzS0NrcFNUNCtQdnJESC80Z1NVcExTMU9qUm8wVUZSV2xXclZxcVZtelpxcGZ2NzdxMXEycnE2KytXbGRlZWFXQ2dvSVVGeGVuVWFOR2FjZU9IWjdsd2k2NEdqVnFlSDViZFgvWUFHeU53QXNBNThBd2pDcTdWMEpDZ29ZTkcxYWlmZjc4K1pvL2YzNnA1eXhjdUZBTEZ5NHMxaFlmSDYra3BDUTFiZHBVQVFFQmtxVGs1R1RkZHR0dHV2LysrM1gvL2ZlWFdVUEhqaDMxd0FNUHFGNjllci9qazV5M3F2dkRCbUJyQkY0QXFBRFRORThaaG5INTZkT252Vis1WDJqaDRlSEZncTNMNWRLQUFRTTBZTUFBZGU3Y3VjVHhEei84c1ByMDZhT3VYVXUrbFhmSGpoMXEwYUtGcE1KVkcvYnMyYU8vL2UxdmtxU1VsSlJ5NnhneFlrVFJVZGNMTGo4LzMvUGIwMVYyVXdDMlJ1QUZnQW93RENOYjB1VzV1YmxWRm5ndnYveHkzWHp6emQ3dDQ4ZVBTeXBjQzdob2UxSDE2OWN2ZGQvdTNidFZwMDRkdWQxdS9mampqM0s3M1dyZHVyVWtxVWVQSHVYV0VSc2JXNlZMaytYbDVVbVNUTk04VVdVM0JXQnJCRjRBcUpoRGtob2VQWHJVcXEvM2RlalFJVWtxOWNVUlovT1BmL3hEdzRjUDF4TlBQQ0VmSHgrMWJkdTIyQU40WllYYWlJaUk4NjczZkdWblowdVNETU00LzFmTUFVQVJMRXNHQUJXelg1TFMwOU10SzJENzl1MDYzOWNidDI3ZFd1Ky8vNzZPSERtaVRaczJxVU9IRGhlZ3dzcmhlWld5YVpxSExTNEZnRTBRZUFHZ0F0eHU5MC9TMmVlN1hpZ3VsMHV4c2JHNjlkWmJGUndjZkY3WHVQenl5K1YwT2xXclZpMU5uVHBWWDN6eFJTVlhXVGs4STltR1lmeGljU2tBYklMQUN3QVZzMHVTZnZuRm1ndzJkZXBVL2Z6enp4b3dZTUI1blgvczJERTkvZlRUOHZYMTFkS2xTOVd1WFR1OTl0cHIycnQzcnlRcEp5ZEh4NDRkSy9ITENwNC9ZODhQR1FEd2V6R0hGd0Fxd0RUTkxWTGhjbDVWNmVUSmt4by9mcnppNHVMMC8vN2YveXYyV3VDS1NrNU8xb3N2dnFpc3JDejkrOS8vVnAwNmRUUnAwaVJ0M3J4WnpaczNsNlR6RHRJWHdyWnQyeVJKUGo0K2F5MHVCWUJORUhnQm9BSzJidDJhNUhBNGNwS1RrMnVmUEhteVNsWnF5TXZMVTgrZVBYWGt5QkU5ODh3ejZ0Ky8vM2xkNS92dnY5ZXhZOGNVRXhQakRiaSt2cjZLakl6MEhqTnYzanhkZSsyMUpjNHRiZm16QytuVXFWT2V3SHNpSVNFaHZrcHZEc0MyQ0x3QVVERUZrcjV3dVZ4LzNiQmhRNVVFd1lDQUFQWHYzMSt0V3JYU2pUZmVlTmJqQnc0Y3FKWXRXNVpvNzl1M3J6cDE2bFRtMG1KUlVWR3FYNzkrcVhPRE8zZnVyRnExYXAxejdlZHJ4NDRkS2lnb2tHbWFQMGpLUCtzSkFBQUFxRHhoWVdIOUhBNkhPV0xFQ0JNWHh1VEprMDJIdzJHR2hZVzlZUFcvYndEMndVTnJBRkJCTHBkcmhXbWFwOWV2WDY5VHAwNVpYWTd0T0oxT3JWaXhRcEx5RGNONDMrcDZBTmdIZ1JjQUttajc5dTFaa2o3S3pjM1ZzbVhMckM3SGR0YXNXYU5qeDQ3Sk5NMnZFaE1UajFoZER3RDdJUEFDd0Rrd0RDTmFrdjd2Ly81UEJRVUZWcGRqR3k2WFMzUG56cFVrR1lZeHhlSnlBTmdNZ1JjQXprRkNRa0s4YVpwZkhEaHdRRXVXTExHNkhOdjQ2cXV2dEdmUEhwbW11U0VoSWVFYnErc0JZQzhFWGdBNGR5TWx1ZDU5OTEwZE9jSTM3Ny9Yc1dQSE5HblNKSm1tNlhhNzNjT3RyZ2VBL2ZoYVhRQUFYR3JTMDlNUE4yalFJTURwZFA1eDU4NmQ2dHExcTN4OEdEODRIeTZYU3krLy9MTDI3TmtqU2YvZXNtVkxqTlUxQWJBZkFpOEFuSWVhTld1dUN3Z0krRk42ZXZvMWh3NGQwaDEzM0NIRE1Ld3U2NUxpZHJzMWRlcFV6OG9NU1M2WHEvdmh3NGRaZXhkQXBTUHdBc0I1T0hic1dNRlZWMTIxd3RmWHQ5ZlBQLzljKzVkZmZ0SHR0OTh1ZjM5L3EwdTdKT1RsNWVuTk45OVViR3lzSlAzbWRydnYycnAxYTdyVmRRR3dKd0l2QUp5bmpJeU03RHAxNnZ6SHo4L3ZnVjkvL2ZXS3I3NzZTbzBiTjlhMTExN0xhRzhaVE5QVTVzMmI5ZUtMTCtxSEgzNlFwSFNuMDNuM3RtM2JkbGxkR3dEN29rY0dnTitwWmN1VzlmejgvRDZVMUVtU3JydnVPajM0NElOcTBhS0ZRa0pDZFBubGw4dlByM3EreWQzbGNpazNOMWRwYVduYXNXT0hsaTFicGwyN3ZObjJ4NEtDZ29lMmJkdDIwTW9hQWRnZmdSY0FLb2NSSGg3K044TXdYcFBVeE9waUxuSnBrdDVNU0VpWUtjbHRkVEVBN0kvQUN3Q1Z5NmRWcTFaZGZYeDhIaklNSTF4U2lLUXJKRlhQSVY3Slpacm1jVW1IRE1OSU5FMXphV0ppNGxKSkxxc0xBd0FBZ0EwNEhBN1Q0WENZVnRjQkFGWmk0VWdBQUFEWUdvRVhBQUFBdGtiZ0JRQUFnSzBSZUFFQUFHQnJCRjRBQUFEWUdvRVhBQUFBdGtiZ0JRQUFnSzBSZUFFQUFHQnJCRjRBQUFEWUdvRVhBQUFBdGtiZ0JRQUFnSzBSZUFFQUFHQnJCRjRBQUFEWUdvRVhBQUFBdGtiZ0JRQUFnSzBSZUFFQUFHQnJCRjRBQUFEWW1tRjFBVUIxRnhZVzF0TXdqRWlyNjRBOUdZYnh2Q1NacGpuRjZscUFjMkdhNXZZdFc3YThiM1Vkc0FjQ0wyQXhoOE9STDhuUDZqb0E0R0tUa0pCQVRrR2w0Qzlad0hwK2ttU2E1dk5XRndMN01ReWp1V21hdnBMMldGMExVRkdHWWZDTkJDb1ZnUmU0U0NRbUprNjF1Z1lBdUJnNEhBNENMeW9WRDYwQkFBREExZ2k4QUFBQXNEVUNMd0FBQUd5TndBc0FBQUJiSS9BQ0FBREExZ2k4QUFBQXNEVUNMd0FBQUd5TndBc0FBQUJiSS9BQ0FBREExZ2k4QUFBQXNEVUNMd0FBQUd5TndBc0FBQUJiSS9BQ0FBREExZ2k4QUFBQXNEVUNMd0FBQUd5TndBc0FBQUJiSS9BQ0FBREExdnlzTGdDb2JzTER3enRMdXErVTlzbEZOamNrSmliR1ZsMVZBQURZRjRFWHFIb0ZobUU4ZjJaajBUYVh5OVc5YWtzQ0FNQyttTklBVkxIRXhNUjFwbWtlTGVlUTdJS0NncytyckNBQUFHeU93QXRVdlFKSkg1V3ovK3VkTzNjNnE2b1lBQURzanNBTFdPT1RzbmFZcHZseFZSWUNBSURkRVhnQkMrVGs1SHd2S2Z2TWR0TTBUMlJsWlMyMW9DUUFBR3lMd0F0WUlEazUrYlJwbWt2T2JEY000NXVVbEpSVFZ0UUVBSUJkRVhnQmk1aW1XV0xaTWJmYnpWSmtBQUJVTWdJdllKR01qSXpWa2s0VWFjckx6ODhuOEFJQVVNa0l2SUJGMHRMU1Rrb3FPbDkzemM2ZE8zT3RxZ2NBQUxzaThBSVdjcnZkUmVmeDhyQWFBQUFYQUlFWHNGQmVYdDRxU2FkTTAzVG01K2N2dHJvZUFBRHNpTUFMV0NncEtTbkhOTTNQRE1OWXUzMzc5aXlyNndFQXdJNzhyQzRBcU81TTAxd3NxWUhWZFFBQVlGY0VYbGpLNFhDc2tuU24xWFZjREJ3T1I3VFZOVmpGTk0yTmlZbUprVmJYQVFDd0o2WTB3R3FFWGNnd2pEWlcxd0FBc0M5R2VIRlJpSStQdDdvRVdDUWlJc0xxRWdBQU5zY0lMd0FBQUd5TndBc0FBQUJiSS9BQ0FBREExZ2k4QUFBQXNEVUNMd0FBQUd5TndBc0FBQUJiSS9BQ0FBREExZ2k4QUFBQXNEVUNMM0FKY0xsY1ZwY0FBTUFsaThDTGFtdmZ2bjFxMTY1ZGlmYURCdy9xdnZ2dU8ydmI3NzNQbVZKU1VrcDk2MWhLU29yYXRQbmZtM2R6Y25JVUVSR2h6TXpNODZyblRFZVBIdFhJa1NQbGRyc3I1WG9BQUZ4c2VMVXdxaTNUTk9WME9rdTBGeFFVS0NNajQ2eHRicmRicDA2ZEtuRitZR0NnOHZMeVpKcW1KQ2t2TDA5T3AxTW5UNTRzY1Z4WmNuTnp0VzNiTmtueTNuZjkrdlhlNjBuU3BrMmJGQlFVSkVrS0N3dlRnUU1IMUxkdjM3SS84SC9GeDhjcklpSkNzYkd4Q2cwTjFZa1RKN1J5NVVxOThjWWJaejBYQUlCTEVZRVgrSzgrZmZwSWtqY0VlN1pMYSt2ZnY3K2FOR21paHg5K3VNUjE0dVBqOWFjLy9VbkhqeDh2MXQ2aFE0Y1N4NVVsTlRWVkV5Wk1rRlFZdGlWNXR6MGpzZEhSMGZMeEtmeVNKaVltUmsyYk5sVnNiS3hTVTFNMWRPaFF4Y2JHZXE5VmRCc0FnT3FHd0l0cTUvRGh3OXE3ZDIrSmtWTlBJRDErL0xoU1VsS0tCZFF6MjBKQ1FuVGRkZGRwNmRLbGtncEhaSWNORzZidzhIQkowamZmZk9NOU55VWxSVDE2OVBBR1hNKzJoeWRNNStmbmU3ZWJObTJxeno3N3JOanhudTJjbkJ4RlJVVnAvdno1dXVxcXE0cDl0dERRVUptbUtjTXdGQm9hV21JZkFBRFZFWUVYMWM3MjdkczFjK1pNNzhqcDVNbVRKVW1mZlBLSnBNS0F1V1RKRWozMTFGTmF1M2F0WEM2WG1qUnA0bTByNnRwcnI1WGI3ZGFRSVVOVXQyNWRqUjA3dHRSNXVKSkt0RWRFUk9pbW0yNVNTa3FLZDVxQ0pPOTgzMDJiTmlrckswczFhdFRRaEFrVHZITjJDd29LTkdIQ0JPWG41eXN6TTdORTZQVUVYZ0FBVUlqQWkycm5ycnZ1MGwxMzNlVWRPZlVFWFkvUTBGREZ4OGRyMGFKRm1qMTd0azZkT3FVcFU2YVVPUVZoMHFSSlNrNU8xdno1ODNYWlpaZHA1Y3FWeGZZZk9IQkFBd2NPOUxZWDNmYno4MU5lWHA3Y2JyZG16NTZ0NWN1WGEvbnk1WktrL2Z2M0Z4c0pMc3VHRFJ2azcrOWZhcUF1Ylh2UW9FRm52U1lBQUhaQzRBVlV1RkpCblRwMXZOdExsaXpSOU9uVE5YMzZkTzNhdFV1dnZmYWE1c3labzZaTm14WTdiL0hpeFZxNmRLbm16Sm1qZXZYcVNWS0pFZGVjbkp4aTdXZHVYM0hGRlRKTlU1czNiNVlrQlFjSEt6QXdVQ2twS1pMS251dWJscGFtYnQyNmViYzljM1RYcmwycnhZc1hLem82V2xMSk9iekJ3Y0dhUFh2MnVmenhBQUJ3U1NQd290cjc5Ny8vclVXTEZtblZxbFZ5dTkxNjk5MTNOWGZ1WEkwWU1VSnQyN1pWWkdTazl1elpveWVlZUVMVHBrM1RUVGZkNUQxM3laSWxjcmxjeGFZNnJGbXpSbmZlZVdlSmg5YkttdW9nRlU1Zk9IcjBxQ1NwZCsvZW1qVnJWb1hPSzhvelIzZkdqQmtLQ3dzcmR3N3Z5cFVyZGVXVlYxYm91Z0FBWE9vSXZLaVc4dlB6dFc3ZE9rblN2SG56MUw5L2Z4MCtmRmlqUjQvV3BrMmIxTE5uVDdWdTNkbzd5anB3NEVBZFBueFlmLy83My9YMDAwK3JUNTgrOHZYMTFhdXZ2dXBkYm16anhvMzYrT09QSlVtZmYvNjVkMW15L2Z2M3ExKy9mdnIrKys4bEZZNG12L3Z1dThYcStlaWpqOVNwVXlmRnhjV3BUWnMyR2o1OHVNYU1HU05KM3ZQT2xKNmVycDQ5ZXhaclc3NTh1ZGFzV2FPNWMrZVcrL2xyMTY3dG5lZTdlL2R1K2ZyNmVsZDhBQURBYmdpOHFIWTJiOTZza1NOSGVrZFVseTVkcW8wYk4rcWhoeDVTU0VpSUhuamdBWDM4OGNmZThGclVDeSs4b0JrelppZ3RMVTB2dnZpaXNyT3oxYXBWSzExKytlWGF1bldybWpScElrbmVzRnVhT25YcTZPV1hYNWJUNlpTL3Y3K1NrcEswYnQwNlJVZEhLeTR1VHIxNjlkS29VYU9VblowdFNjVWVhQ3ZxelBiNCtIaTkvdnJyNnRXcmwxcTJiRm51bjhIRWlSTzFkT2xTK2ZuNUtUOC9YKzNidCtkQk53Q0FiZkUzSEN6bGNEaE1xZncxYVN2Ynp6Ly9yQzFidHFoWnMyWWFOR2lRNHVQanRXL2ZQdTNkdTFlZE9uVTZhL0JMVFUxVlVGQ1FMcnZzTXQxenp6MTY3cm5uOU9jLy8xbFBQLzIwbWpScG91SERoMWRvR3NMOTk5K3ZzV1BIYXRDZ1FRb0pDZEVqanp6aVhiN002WFFxTFMzdG5CNWE4L3crTWpLeTJHaXRhWnJhdjMrL2V2ZnVyWmlZR0RrY0R1M2R1MWZKeWNreURFUEJ3Y0Z5T0J6eTg3UG01MS9QbjFWQ1FnTDlFUUJKLy91N2dYNEJsWVVSWGxRNzExOS92YTYvL25ydmRBVkphdEtraVpvMGFWS2hvTHBvMFNLRmhJUklrcnAyN2FvRkN4YW9RNGNPaW8rUDk3NllvbWlBUDNNZDNxTHk4dktVbnA2dWNlUEdGUnV4OWZmM1Y0TUdEVFJ6NWt4RlJrWktLcHg2TUhEZ1FLMWR1MWFHWWNqcGRDb3hNYkZZVUkyTWpOVCsvZnRMM0Njakk4TWJvdXZVcVNOZlgxL2RjTU1OM3YwSER4NWtuVjRBZ0cwUmVJRXpQUHZzcy9yakgvOVlvdDJ6MmtGUmp6enlpSll1WGFvbm5uaEN0V3ZYVnR1MmJTdThEcTlVT0NLN1lNRUNCUVVGRlF2Z2ZmcjAwWjQ5ZTBxOVR1dldyVXUwZWNKMGRuWjJ1YVBDbzBlUExuTmZWWTZ5QXdCUWxRaTh3Qm5xMXExYjRkSE8rdlhyYThpUUlabzhlYkw2OU9ralB6OC9yVjY5dXRneCsvZnZWLy8rL1V1MFM0VWp1WjdwQ0VWRlIwZDczN3dtU1ZsWldSbzhlTEFhTm15b3ZMdzhUWm8wU1FFQkFTWE9DdzRPTGpXNGVwWXdtejE3ZG9WWGZRQUF3QzU0TEJ2NG5YYnMyS0VhTldvb05qWldTNVlzMGVXWFg2N2F0V3Q3ZjlXcVZVdVNpclY1ZnBXbGJ0MjZhdGl3b1JvMmJLaU1qQXk5L1BMTENnc0wwL3Z2djY5R2pScHB6Smd4S2lnbzhCNERBQURLeGdndnFwMlRKMC9xMUtsVFNrMU5WWTBhTlVyc2YvbmxsL1h5eXk5WDZGcWZmdnFwVnE1Y3FaaVlHRzNidGsyVEprM1N3b1VMMWFWTEY3Vm8wVUwxNjlkWHpabzF0WHo1Y2gwNmRFaHV0MXR1dDFzRkJRWEt6OCtYeStVcXRxNnZ4K0hEaDdWaHd3YXRXTEZDaVltSjZ0V3JsNFlOR3lZL1B6OU5tVEpGYjd6eGhucjI3S2t1WGJvb0tpcEtIVHAwVU51MmJjOWE3OW5lc2paLy9uemRmUFBORmZyc0FBQmNLZ2k4cUhaU1UxUFZ1M2R2U1ZLblRwMUs3Sy9vSE42a3BDUk5tREJCVHovOXROcTBhYU0yYmRxb2E5ZXVXcnAwcVg3NDRRY3RYcnhZSjA2Y2tOdnRsbW1hcFM1VjFyVnJWNDBiTjY1WVcwNU9qcnAzN3k1ZlgxL2RmZmZkZXVtbGw5UzhlWFB2L2hvMWFtanMyTEc2Kys2N05XdldMTzNZc1VOUlVWSGVONm45SG93V0F3QUFWREtIdzJFNkhBNnpLaFVVRkpoSlNVbm13WU1IVGJmYlhXemY3dDI3emV6czdGTFBPMzM2dExsNzkyN3oxS2xUcG1tYXBzdmxNdVBpNHM3NS9tNjMyM1M1WEtiTDVTcDIvN3k4UEhQejVzMm1hWnBtY25LeTZYUTZLM1M5NDhlUG4zTU5GeFBQZndOVy83Y0k0T0pCdjRES3h2cDJzSlFWNi9EaTRzSTZ2QURPeERxOHFHdzh0QVlBQUFCYkkvQUNBQURBMWdpOEFBQUFzRFVDTHdBQUFHeU53QXNBQUFCYkkvQUNBQURBMWdpOEFBQUFzRFhldElhTGdtY3RWZ0FBZ01yR0NDOHNaWnJtUnF0cndFVmhoOVVGQUFEc2l4RmVXQ294TVRIUzZocXN4aHVGQUFDNHNCamhCUUFBZ0swUmVBRUFBR0JyQkY0QUFBRFlHb0VYQUFBQXRrYmdCUUFBZ0swUmVBRUFBR0JyQkY0QUFBRFlHb0VYQUFBQXRrYmdCUUFBZ0swUmVBRUFBR0JyQkY0QUFBRFltbUYxQVVCMUV4NGUzbG5TZlo1dHd6Q2VseVRUTktjVU9XeERZbUppYkZYWEJnQldDQXNMYTI4WXhvT2ViZnBGVkRZL3F3c0FxcUVDVDJkZVZORTJsOHZWdldwTEFnRHJtS2FaNytQalE3K0lDNFlwRFVBVlMweE1YR2VhNXRGeURza3VLQ2o0dk1vS0FnQ0xiZDI2TlVIU2IrVWNRcitJMzRYQUMxUzlBa2tmbGJQLzY1MDdkenFycWhnQXVBZ1VTSHF2blAzMGkvaGRDTHlBTlQ0cGE0ZHBtaDlYWlNFQWNERnd1OTNMeXRwSHY0amZpOEFMV0NBbkorZDdTZGxudHB1bWVTSXJLMnVwQlNVQmdLWHk4L00zbWFaNS9NeDIra1ZVQmdJdllJSGs1T1RUcG1rdU9iUGRNSXh2VWxKU1RsbFJFd0JZNmI5VEZqNDRzNTErRVpXQndBdFl4RFRORXN2cnVOMXVsdHdCVUcyWnBsbGl1aGY5SWlvRGdSZXdTRVpHeG1wSko0bzA1ZVhuNTlPeEE2aTJqaDA3OW9Qb0YzRUJFSGdCaTZTbHBaMlVWSFJlMnBxZE8zZm1XbFVQQUZqdHYxTVg2QmRSNlFpOGdJWGNibmZSZWJ3OGxBR2cycU5meElWQTRBVXNsSmVYdDByU0tkTTBuZm41K1l1dHJnY0FyRWEvaUF1QndBdFlLQ2twS2NjMHpjOE13MWk3ZmZ2MkxLdnJBUUNyMFMvaVF2Q3p1Z0NndWpOTmM3R2tCbGJYQVFBWEMvcEZWRGJENmdKUXZUa2NqbFdTN3JTNkRsakxOTTJOaVltSmtWYlhBVndzNkJzaDBUZFdKcVkwd0dwMDZKQmhHRzJzcmdHNHlOQTNncjZ4RWpHbEFSZUYrUGg0cTB1QVJTSWlJcXd1QWJobzBUZFdYL1NObFlzUlhnQUFBTmdhZ1JjQUFBQzJSdUFGQUFDQXJSRjRBUUFBWUdzRVhnQUFBTmdhZ1JjQUFBQzJSdUFGQUFDQXJSRjRBUUFBWUdzRVh1QVM0SEs1ckM0QkFDcE5mbjYrMVNXZ21pSHdvdHFiUG4yNnZ2LysrMkp0VHp6eGhMNysrbXRKMHU3ZHUzWDQ4T0d6WHVmdzRjTktTVWtwMW5iaXhJa0tuU3RKS1NrcHBiNVpKeVVsUlczYS9PL3Rrams1T1lxSWlGQm1abWFGcm5zMlI0OGUxY2lSSStWMnV5dmxlZ0NzbFpXVnBYSGp4bm4vbnk0YUx2UHk4dlRzczg4cUtTbXB6UFBUMDlQMWw3Lzg1WGYzQ1dYMWFmdjI3ZE9kZDk1WktXK1JTMHBLMG9RSkU1U1ptU25UTkxWMTY5WnlqMy95eVNmMTZhZWZscmwvelpvMTZ0MjdkN21mL2RDaFEzcmtrVWRLM1RkcTFDaTk5dHByRlNzZVZZckFpMnJ0K1BIaldyaHdvWDc3N2JkaTdWdTNidFdSSTBja1NiTm16ZEpERHoyazVjdVhsM3V0RHo3NFFEMTc5bFJHUm9hM2JjR0NCZXJhdGVzNTE1V2JtNnYxNjlkci9mcjEyckpsaXlSNXR6ZHUzQ2hKMnJScGs3ZnQ1TW1UU2twS1VrUkV4RmwvU1lXdnJQU0U4eE1uVG1qbHlwVXlUZk9jNndSd2NkaTRjYU9lZnZwcHVkMXU1ZWJtYXVuU3BUSk5VMjYzVzA4ODhZUW1USmdnU2RxNWM2ZSsrKzQ3WFhiWlpXVmVLejgvWHdjUEh2VDJDUWNPSEtoUTMxTFJWK0V1VzdaTUFRRUJhdEdpeGUvKzNPbnA2WXFOamRYeDQ4ZVZrSkNnUng5OVZKTW5UeTQxc0o0OGVWTHg4ZkZxMkxCaG1kZjc4Y2NmVmJObVRmbjRsQjJQVHA4K3JSMDdkcFJvVDA1TzFwZGZmcWtXTFZyb3dJRUR4WDdsNU9TYzN3ZEVwZkd6dWdEQVNpdFhycFJoR09yY3VYT3hkcmZiTGNNd0pFbVRKMC9XMjIrL3JURmp4bWozN3QxNjhjVVhTMXpINVhMcHl5Ky9WTWVPSFZXdlhyMnozdmYwNmRQbC9vV1RtcHJxL1F1cW9LQkFrcnpibm80OE9qcmEyeW5IeE1Tb2FkT21pbzJOVldwcXFvWU9IYXJZMkZqdnRZcHVBN0NmNjY2N1RudjI3TkhjdVhQVnBVc1hiL3MvLy9sUDdkNjlXME9IRHBWVStJTnljSEN3bWpScGNzNzNtRFZyVnBuOW02ZWZPWnVUSjA4cU5qWld1Ym01YXRldVhhbkh2UHJxcTNyZ2dRY3FWSk8vdjcra3dqNDRJaUpDYjc3NXBsNTU1UlhsNXVacXpKZ3hrcVJqeDQ0cE16TlRPM2Jza0dFWUNnb0swdDY5ZTczWGFOaXdvZmVidVBqNGVOMXd3dzBsdnExcjJMQ2g5MTVsbVRScGtrelQxRnR2dlZWaTM1QWhRelJnd0lBS2ZTWmNHQVJlVklxSWlJZ1gzRzYzTXpFeGNiYWtVMWJYVXhHbWFlcWpqejVTVkZTVWdvS0NpdTByS0NpUW4xL2gveDQxYXRUUThPSERkZDExMSttYWE2NHA5VnB4Y1hIS3lzcFNuejU5em5wZmw4dWxJVU9HNk9xcnI5YUVDUlBrZERvbC9lOXJSNmZUcWFaTm0rcXp6ejZUVlBpMVlJOGVQYnpiT1RrNWlvcUswdno1ODNYVlZWY1Z1M1pvYUtoTTA1UmhHQW9ORFMyeEQ0QTkxYWxUUnkrOTlKTFMwdEs4YmZuNStVcE9UdGEwYWRQVXFsVXJTZExYWDMrdEcyKzhVWGZiUUh3QUFDQUFTVVJCVlB2MjdTdDJma0JBZ0FJREE1V1ptYW4wOUhSSmhYMlByNit2ZkgxOUpVbU5HalVxZDNUVXd4TVdVMU5UaTIwM2J0eFk4K2ZQVjI1dXJzYVBINjhiYjd5eDJIbnZ2dnV1dnY3NmF6VnIxcXpZZWVYeFRPM2F0MitmYXRTb29ldXV1MDVEaHc1VlNFaUlVbEpTMUtCQkF5MWJ0a3p2dlBPT2Q4UzZmLy8reGE0eGRlcFVEUnMyekx1ZG5KeXN6ei8vdk5neGl4WXRVa2hJaUg3NzdiY1NueXMwTkZTZmZQS0pkdTNhcGJpNE9OV3BVOGQ3M2tzdnZhVE5temZyN3J2dlB1dG53WVZGNEVXbGNMdmR2UXpEYUIwZUhqNU4waytHWVh5UW5aMzlibkp5Y3JiVnRaVmwvZnIxK3ZYWFh6Vml4SWhpODJFOUFmVDA2ZFBGMnUrNDR3NUpoUjFzVUZDUWF0U29JYWt3T0wvLy92dTY5ZFpiMWJwMTY3UGVkK0xFaVlxUGo5Znp6ejh2U2JyenpqdVZsNWZuM2U4WjlkaTBhWk95c3JKVW8wWU43eHcxcVRDTVQ1Z3dRZm41K2NyTXpDd1JlajJCRjBEMVVYUTZ3ZlRwMHlWSjdkdTNseVN0WHIxYTdkcTEwNk9QUHFxVWxCVHZEOUZGdFduVFJsRlJVWm80Y2FLMzdhOS8vYXNrYWVuU3BaS2tnd2NQZXZ2SE0zbENvS1FTMS9ac3o1OC8zL3VEK3VMRml6Vm56aHp2dDFUcjE2L1hxbFdyMUt0WEw3VnMyYkxVNjVUbnBaZGVLclY5NXN5WmV1U1JSL1RJSTQrb1o4K2U2dCsvdjdwMTYxYml1UGo0ZUgzNzdiZDY2YVdYOU0wMzMranl5eTh2Y2N6eTVjdTlvOFpGNjF1OGVMR21UcDJxSVVPR3FHN2R1dDc5WDMvOXRWYXZYcTFwMDZZcEpDU2t3cDhGRndhQkY1WEtLRXhhdDBqNlIxQlEwRnZoNGVFL202YTVLQ01qSXlZdExlMjNzNTFmVlV6VFZFeE1qQ1NwZGV2V3BjNDltenAxcXFaT25WcnErVE5uemxSa1pLU2t3bWtSZS9mdTFlREJnODk2MzlteloydkpraVhxM3IyNyt2YnRLMGxhc21TSjNHNjNacytlcmVYTGwzdm5DdS9mdjc5Q0hmNkdEUnZrNys5ZjRqT1V0VDFvMEtDelhoUEFwY1V6WlNrek0xTWpSNDVVWm1hbW9xT2p2VUVySUNCQTQ4ZVBsMkVZV3JkdW5YZEsxYUJCZzNUdHRkZnExVmRmbFNUMTZ0VkxCdzRjMEFNUFBLQ05HemZLMTlkWEJ3NGNrRlQ0d0ZkRmVCNUdXN1ZxbFlZUEgrN2RIalpzbUNJakkvWGtrMC9xNFljZjFvd1pNL1RNTTg5bzY5YXRldW1sbCtSd09QVHNzOCtXdUU1NVBPSDluWGZlS1hPS2hGUTQxemNsSlVYdDI3ZFhSRVNFWW1OalMzenI5ZjMzM3lzOFBMelVzQ3RKM2JwMVU3ZHUzYnozOU5UWHYzOS9OV3pZVUczYXRQR08rcDQ2ZFVwdnZmV1cvdnpuUDZ0Um8wWktTVWxSU0VpSWQ2QUVWWS9BaXd2Sk1BempENFpoakduUW9NR1krdlhycDdqZDdnK2RUbWYwcmwyN0RsbFoyT2VmZjE3c0tlWFZxMWQ3ZjUrYW1xcCsvZnBweXBRcGV2NzU1elY0OEdBOTlOQkR4YzRQREF5VVZOaXBlVVpUemphcU9tdldMTTJaTTBmMzNIT1BSbzRjNlcxdjBLQ0JUTlBVNXMyYkpVbkJ3Y0VLREF6MGRweGxkZnBwYVduRlJpbzhmK0d0WGJ0V2l4Y3ZWblIwdFBmekZKM0RHeHdjck5telo1ZGJLNEJMUzJob3FKS1RrelYyN0ZpRmhJUW9Nek5UbzBhTjBoMTMzS0dSSTBkcTQ4YU5XcmR1bmFUQ09hMzE2OWVYVkxpNlRIbEJzYWpseTVkN3B6UmtabWJxbm52dTBlclZxMVc3ZG0yNTNXNWxaV1VWTzM3Tm1qV1NwQjkrK0VGdDI3WlZTRWlJQmc0Y3FEcDE2bWpjdUhFYU9YS2swdFBUdFdiTkd0MXl5eTE2KysyM3ZWUEpLc29UVG5OemM4czliczJhTmJycHBwdUtUVGZ3T050Z2dlYytuczl6cHFsVHA2cExseTRsL3A2UUNoL1FXN1pzbVNTVkdySlJkUzdwd0JzV0ZqYlZNSXdPVnRjQlNkSk5aenZBTUl4UVgxL2ZFUUVCQVNQQ3c4TVBtcWI1Y1ZVVWRxYWpSNDlxNnRTcHV2TEtLNzBkZE8zYXRiMzdQWE5wUGZOMUw3dnNzbUw3aS9yblAvL3BYYzJoUEdQSGp0Vi8vdk1mL2VVdmY5RXJyN3hTNGduZ1RaczI2ZWpSbzVLazNyMTdhOWFzV2Q1OUZYM3kyZE9SenBneFEyRmhZZVhPNFYyNWNxV3V2UExLQ2wwWHdNWE5ORTB0V2JKRWI3Lzl0cUtpb3ZUWVk0L3BvWWNlMHFSSmt6UjgrSER0M3IxYk45NTRvMjY4OFVhbHBhWHA1NTkvVnYzNjlYWHk1RW1scGFXVit3QmIwU2tNUmFjMEhEdDJURkxoTjFHMWF0WHlIcE9UazZOcnI3MVdKMCtlMUtwVnF5UkpvMGVQMXNDQkE0czk4TnVpUlFzMWI5N2MrK0R3M1hmZlhTTHNPcDNPRWl2b25LbHUzYm95RE1OYlQxbSsrdW9yUlVWRmxib3ZOalpXdi96eWkxNTg4VVZObXpaTjExNTdiWWxqeWxxMTRlVEprN3I2NnF1OTF3a05EWlhiN2RadHQ5Mm1Eejc0UUxmY2NvdWtpdmZqdUhBdTZjRHI0K1B6N05tUHdzWG12M05NYTBrcTJhdFVnUVVMRnNnMFRUMzY2S09hTkdsU2lmMmVoemthTldwVTduVVNFeE8xWU1FQzllM2JWd3NXTENqMzJPWExsMnZRb0VGNi9QSEhTOTMvMFVjZnFWT25Ub3FMaTFPYk5tMDBmUGh3NzF5eE05Y0k5a2hQVDFmUG5qMUwzR2ZObWpXYU8zZHV1ZlhVcmwzYk95SzllL2R1K2ZyNmxyc01ENENMMTJlZmZhYUpFeWZxOGNjZjE4Q0JBM1h3NEVGSmtzUGgwSHZ2dmFmWFhudE5mL3ZiMytUcjY2czMzbmhEQ1FrSit1TWYvNmlkTzNmSzdYWjc1OHg2ZUpaVy9OdmYvcVo2OWVycHFhZWVrbFQ2bElZekh3Q1RwQlVyVmlndUxrNkJnWUU2ZGVxVXBrNmRxc2NmZjF5MzMzNjdBZ01EdFhEaFFuMzQ0WWU2K3Vxck5YNzhlSzFidDA2VEprM1NyRm16MUxselo3VnIxMDRSRVJGS1NrcnkzcnNzOGZIeENnNE9MclljNUpsU1UxTzFaY3NXOWV2WHI4UURkVkxoWU1ER2pSdFZxMVl0dFcvZi9xeDlvV2RRNUttbm5sSjZlcm8rK2VTVFVvL3pQT3lIaThNbEhYZzlUTlA4ajlVMVFCME53d2creXpHL21hYVpiQmpHM0lTRWhIOUprc1BocVBMRlg4UER3M1h6elRlWCtmYXluMzc2U2RkY2MwMnhVWXZTZlA3NTUycmF0S2tlZi96eEVvSFhNK0t5Y09GQ1NZVmZlWFhzMkxIVTZ5UWxKV25kdW5XS2pvNVdYRnljZXZYcXBWR2pSaWs3dS9CNXY2SVB0QlYxWm50OGZMeGVmLzMxWWc5OWxHWGl4SWxhdW5TcC9QejhsSitmci9idDIvT2dHM0NKNnRhdG04TEN3blR0dGRmcWh4OSswTVNKRTdWbXpScjUrdm9xTkRSVUgzendnZmZZMjI2N1RjdVhMOWZRb1VPMWV2VnFOV25TeER0Q3VXVEpFczJkTzllN1JGZDRlTGp1dXVzdWIxL3o3YmZmZWxlME9YTktRMUc1dWJtYU4yK2VIbnJvSWMyZE8xZTMzSEtMSms2Y3FIZmZmVmVyVnEzU2xWZGVxV2VlZVVZUFB2aWdhdFNvb1h2dnZWZVBQZmFZUHZ6d1E2MVlzVUtmZnZxcDNubm5IVVZHUm1yRGhnM2U2N1pyMTA1RGhnenhQdi9nMGJCaFEyL0lMNDFuVGVFWFhuakIyMVowQ2JYNCtIakZ4OGZydXV1dTAvNzkrMHU5Um1ob3FINzg4VWU5OTk1NzNyWFJHemR1WE9vZ2hpY1FNMS8zNG1LTHdKdVltUGdYcTJ1bzdzTER3emRKS3JaRWdXbWE4dkh4T2V4eXVaWVhGQlM4c21QSGpvcTljdXdDKytNZi95akRNUFRsbDErV3VuL0RoZzBWV20yaFo4K2U2dHUzYjRuMWREZHYzcXdaTTJab3g0NGQzcjhjeWdxN2tqUmx5aFRkZDk5OTN2VXRyNy8rZWkxWXNNQzd2TkE5OTl4VG9jOFZFUkdoNk9obzc4TjBIazJhTk5Fbm4zeWlkdTNhS1NZbVJnNkhRMzM2OU5GdHQ5MG13ekFVSEJ3c2g4TlJvWHNBdVBnc1dyUklVNlpNS2RibVdWWEd3L01zd0YxMzNhVlpzMmJwNjYrLzFvb1ZLOVM3ZDIvdk1RRUJBWHJvb1lmVXRHbFR2ZkRDQ3hvNmRLaDhmWDIxZXZWcStmbjVsZmt3MTVtbVQ1K3V5eSsvWEYyNmRQRisyL1NIUC94QjgrYk5VLy8rL2IzVEY0cU9za3FGcTBJODhNQURPbkxraUNJakkrWGo0MU5pN1Z0Zlg5OFNiYUdob2RxOWUzZVo5VVJHUmhaN0ZxSzBoOWFPSERtaXJWdTNsdm1nY0h4OHZMS3lzbFMzYmwwTkdUSkVVNmRPMVlnUkk1U1ZsVlZpMVBqNDhlT1NDbjhvS0RySzY5blBQRjVyMkNMdzRxSmlTanBrbW1ic2tTTkh4aHc4ZVBDbzFRV2RxYnlSekczYnRtbi8vdjE2N3Jubnlqem1wNTkrMHMwMzM2d2JicmhCa29xTkZNZkV4R2p1M0xscTFLaVJwa3lab3FTa3BESWZFRE5OVTZkT25WSjZlcnJHalJ0WGJNVFczOTlmRFJvMEtMWWF4TzdkdXpWdzRFQ3RYYnRXaG1ISTZYUXFNVEd4Mkx5M3lNaklVa2NvTWpJeTVIUTZsWmFXcGpwMTZzalgxOWRidjFRNEFrSW5ERnlhN3IvL2Z0MSsrKzFhdEdpUmZ2amhCMDJiTnMzN3Rmek1tVE9McldjYkdocXExcTFiZTFkbEtQcUNoei85NlUrUzVGMlZ3V1B2M3IwS0NRblJiYmZkVnVMZVJlZkYxcXRYVDh1V0xWTmNYSnhHang1ZHJHKzYrdXFyTlh2MmJFVkVSR2pPbkRubGZwNXpmZVh3VFRmZHBDKysrRUk1T1RsbFBtOVJtcHljSEtXbnArdXFxNjRxZFJwWVVsS1NIbjMwVWQxNzc3MlNwSHZ2dlZmMzNudXZVbEpTdkN2NExGaXdRUFBtelpPa0VpL2VPSE1LaUdkL1pieFNHZWVPd0l0S1lSakdhcGZMOVhWQlFjSDRuVHQzbHYrNDdFWHMvZmZmVi8zNjlYWDc3YmVYZWN6VFR6K3RmdjM2NmRGSEh5MnhyMGVQSG1yWXNLSCsvT2MveTlmWHQ5ejMxZi85NzM5WGh3NGR0R0RCQWdVRkJSWDdTNmxQbno3YXMyZFBxZWVWTnZyczZVQ3pzN1BMWGNwczlPalJaZTZqRXdZdVRVRkJRWEk2bmZyODg4L1ZvVU1IMWExYlY3VnIxOWJtelp2MTdiZmZhdHEwYWNXT2YvREJCN1Y1ODJaMTZkTEZ1MXBEZVJJVEUzWHp6VGRyMzc1OXhaWTZLMnJidG0yYU5XdVcvUDM5TlduU0pMVnQyN2JNRjBlTUd6ZXUxRmV1cjFpeHdodkV6NFhENFpEYjdkYjY5ZXVMdldWdXlaSWw2dHk1czQ0Y09hS2ZmdnBKQnc0YzhFNTk2TnUzcjA2ZlBpMnA4SWVDakl3TVhYZmRkYnJwcHNMbnJ3OGZQcXhubm5sR0VSRVJ4VmJWT2RPUUlVTTBaTWlRWW0ydnZQS0t2dmppQzkxNzc3MGFQMzc4T1g4ZVhCZ0VYbFNLaElTRWt1L2J2Y1FrSmlacXpabzFHajU4ZUprUEc3aGNybkpIRVJvMGFLQUhIM3l3UXZkTFNVbFI0OGFOUzd6bFRTcDhiYkJuSHBna1pXVmxhZkRnd1dyWXNLSHk4dkkwYWRJa0JRUUVsRGd2T0RpNDFPRHFXY0xNTThJQ3dGNnV2dnBxUlVkSEt5WW1Sbi82MDUvVXJWczNMVisrWFAzNzkvZStnRUtTZnZ2dE44MmNPVk0rUGo3Njl0dHZ0WFhyVnU5YjJFcVRsWldsVFpzMjZiWFhYdE1YWDN5aGtKQ1FVcjhOOHN6N2xhUzJiZHRXNm1jcjZ1VEprOXExYTVmMjdkdW5sSlFVMWExYlZ6MTY5RkQ5K3ZXMWJOa3liK0ROek16VW0yKytxWm8xYTJyWHJsMzZ6My8rbzJiTm1xbDU4K2FTcEJkZWVFR3RXclZTdzRZTmRkbGxsMm5Ja0NIYXVIR2ordlRwbzRjZmZsaERodzVWdlhyMTlOWmJiNTNUQTczZmYvKzk0dUxpOU1JTEx5ZzZPbG9yVnF3b05keWo2aEY0QVVrblRwelE2NisvcnViTm01Y1lJWFc3M2Q3ZnA2V2x5VFROczY3ZzRPR1pQdUYydTR0MW1sbFpXY3JPemk1ek9hQ2liK3Zac21XTFJvOGVyYkN3TUUyYU5FblBQZmVjeG93Wm8vSGp4NnR4NDhZVi9vd0E3QzBpSWtJeE1URjY3cm5uOU9HSEg4b3dESjA0Y1VLcHFha0tDUWxSYW1xcUJnOGVyS3lzTE0yWk0wZmp4NC9Ya0NGRE5HWEtsRktuSzBpRjg0TXZ1K3d5ZGVyVXFZby9UZUhhdWIvKytxc09IRGpnbmFvMWUvWnM3elN4bWpWcnFsKy9mcEtrN3QyN2E5YXNXZDQxZjMvKytXZEpoWE9INzdubm5tSkxvaTFidGt3T2g2TlljSStKaWRIU3BVdjE5dHR2NjhNUFAxU2RPblgwZi8vM2Y2cFpzMmFGYW5XNzNWcTBhSkZtekppaEhqMTZxRStmUHZMeDhkSG8wYU4xK1BCaDllL2ZuMVViTEViZ1JiWG5jcmswYXRRb3BhZW5hOTY4ZWNVNnBlRGdZSDN4eFJlNjZxcXJaQmlHVnF4WUlSOGZIKy9YWG1mamVSQnQ4ZUxGaW95TWxHRVljcmxjK3ZqandpV0l3OFBEU3ozdjhPSEQyckJoZzFhc1dLSEV4RVQxNnRWTHc0WU5rNStmbjZaTW1hSTMzbmhEUFh2MlZKY3VYUlFWRmFVT0hUcFVhRlRsYkc5Wm16OS92bTYrK2VZS2ZUWUFGNGVDZ2dKdDM3N2QreUJhUUVDQXBreVpvc3pNVE0yWk0wZkhqaDNUL2ZmZnI5ZGVlMDFPcDFQVHAwOVhxMWF0TkdQR0REMzIyR042K3VtbjllaWpqNnBMbHk0NmRPaVF0bS9mcnBvMWEycnYzcjFhc0dDQkhubmtFZS9MZHNxYk11WHA3ODdtMVZkZnJkRFVoVVdMRm1uejVzMnFVNmVPbWpadDZuMmdya21USmdvTkRWV0RCZzI4Z3dwOSsvYlZraVZMTkdMRUNMMzY2cXRhdVhLbEFnSUMxTHg1OHdvSHpRY2VlRUR0MjdmWDY2Ky9ydlhyMTJ2R2pCbDY3cm5udkEvckhUNThXS2RPbmRLdVhidThEeXZuNXVicXl5Ky8xTUtGQzVXV2xxWW5uM3hTQXdZTWtGVDQxcnE4dkR5OTg4NDdXcnAwcWJwMzc2Nk9IVHVxYWRPbUZhb0hsWXZBaTJydnE2KyswdHExYS9YNjY2OFhlNUJMS3B5dk8ydldMTy9jMTlxMWEydllzR0dsdnEybk5QZmRkNS9XclZ1bjZkT25GMXZBL2NvcnI5VGpqejllYXVETnljbFI5KzdkNWV2cnE3dnZ2bHN2dmZTUzkyczRxWENwbTdGangrcnV1Ky9XckZtenRHUEhEa1ZGUlhuZnBQWjdlTjZpQk9EU3NYVHBVcjM1NXB0cTBxU0pCZzBhcE83ZHUzc0QyZjMzMzY4alI0N29xYWVlVXMyYU5SVVRFK1A5Z2IxKy9mcWFOMitlWG56eFJaMCtmVnE3ZHUzU3FGR2pKRW45K3ZYVHVuWHIxS2hSSS8zOTczLzMzaXNtSnFiVU9ieGJ0MjcxdnE3OWJKNTU1cGxTVjY3NTdydnZ2Ryt1bEtReFk4WW9NREJRVjF4eHhWbXZHUmdZcU1tVEoydnc0TUVhUG55NEpLbHo1ODduUEtwYXQyNWRSVWRINjZPUFB0TDA2ZFBWdEdsVFBmend3NUlLWDVVOFpjb1UrZmo0Nk9HSEg1YmI3ZGF3WWNPMGZmdDJkZW5TUmRIUjBTVysvUnN3WUlEQ3c4TTFmZnAwL2V0Zi85SU5OOXhBNE1XNWN6Z2NwaFhydUtMeWVQNGRXbUhuenAzbStQSGpUYmZiYmE1ZnYvNjhyK055dWN4Smt5YVpQLzc0NCsrcUp5OHZ6OXk4ZWJOcG1xYVpuSnhzT3AzT0NwMTMvUGp4MzNWZnEvSC9NVkRTdWZTTmJyZmIvUG5ubjhzOTVyZmZmaXV6cjNDNVhLYlQ2VFNkVHFkNTZOQWhNeXNyeTN2ZEkwZU9lSS9idlh1M2VmcjA2Vkt2Y2VMRUNYUHYzcjBsMnI3NjZxdGliWEZ4Y1daYVdscXAxMGhMU3pQajR1TEsvUnhuazU2ZWJzNmNPZE9jT25XcW1abVpXZW94MzMzM25Ybnk1TW16WHV2Z3dZT20yKzMyYnVmbjU1dloyZG5GK3ViTXpNd3k3M09tN096c0NoM25RZDlZdVM3cGxlWTkveUVrSkNSYzBwK2pPdlA4TzJTRmdPckw4eEFkL3g4RC8wUGZDUHJHeXNXN1JBRUFBR0JyQkY0QUFBRFlHb0VYQUFBQXRrYmdCUUFBZ0swUmVBRUFBR0JyQkY0QUFBRFlHb0VYQUFBQXRzYWIxbkJSOEt3M0NBRDRIL3BHb0hJd3dndExtYWE1MGVvYWNGSFlZWFVCd01XRXZoSC9SZDhJWGkwTWUrQy9Zd0Fvam40UmxZMFJYZ0FBQU5nYWdSY0FBQUMyUnVBRkFBQ0FyUkY0QVFBQVlHc0VYZ0FBQU5nYWdSY0FBQUMyUnVBRkFBQ0FyUkY0QVFBQVlHc0VYZ0FBQU5pYW45VUZBQ2dVSGg0KzJlb2FVQzNjcE1MQmpwMVdGd0lBVllYQUMxanZwS1JBd3pDZXQ3b1FWQ3YzV2wwQWNCYW5yQzRBOWtIZ0JTem1kcnZ2TVF3ajB1bzZVRDBZaGpGRmtrelQ1QWNzWE5STTA5eHVkUTNBUmNIaGNKZ09oOE8wdWc0QXVGVFFid0tvam5ob0RRQUFBTFpHNEFVQUFJQ3RFWGdCQUFCZ2F3UmVBQUFBMkJxQkZ3QUFBTFpHNEFVQUFJQ3RFWGdCQUFCZ2F3UmVBQUFBMkJxQkZ3QUFBTFpHNEFVQUFJQ3RFWGdCQUFCZ2F3UmVBQUFBMkJxQkZ3QUFBTFpHNEFVQUFJQ3QrVmxkQUFEZ3dna0xDM3ZaTUl3SHoyd1BEdy9mNVBtOVlSaWZKeVFraktuU3dnQ2dDaEY0QWNER2ZIeDg4aVcxUHJQZE1BeHZtOHZsV2xhbFJRRkFGV05LQXdEWVdFWkd4anVtYVpybEhHSWVPWEprYXBVVkJBQVdJUEFDZ0kwZFBIZ3dUOUxQNVJ6eWExcGEyc21xcWdjQXJFRGdCUUQ3VzFET3ZnK3JyQW9Bc0FpQkZ3QnM3dmp4NDlHU1NreHJNRTNUek03Ty9vY0ZKUUZBbFNMd0FvRE4vZkxMTDhkTjAwdzVzOTB3akFQSnljblpGcFFFQUZXS3dBc0ExWUJwbWlXbUxwaW11Y1NLV2dDZ3FoRjRBYUFheU0zTmZmdk10cHljbkxlc3FBVUFxaHFCRndDcWdlVGs1Q09TRG5pMkRjTTQvTjgyQUxBOUFpOEFWQk51dHp2VzgzdlRORCszc2hZQXFFb0VYZ0NvSmt6VG5QemZmeW92TCs5MXErc0JnS3BDNEFXQWFtTHIxcTJwa2c0WmhwRzVhOWV1ZlZiWEF3QlZ4Yy9xQWdBQVZjYzB6YVdTcnJDNkRnQ29TZ1JlQU5XR3crRllKZWxPcSt1d2tta1d2bi9DNFhEMHRiZ1V5NWltdVRFeE1USFM2am9BVkIwQ0w0RHFwRnFIWFVreURNUHFFaXhuR0VZYnEyc0FVTFVJdkFDcW5majRlS3RMZ0VVaUlpS3NMZ0dBQlhob0RRQUFBTFpHNEFVQUFJQ3RFWGdCQUFCZ2F3UmVBQUFBMkJxQkZ3QUFBTFpHNEFVQUFJQ3RFWGdCQUFCZ2F3UmVBQUFBMkJxQkZ3QXVNVzYzKzd6MlZaVEw1ZnJkMXdDQWl3bUJGd0NxUUZ4Y25IYnUzRm1zN2ZEaHczcnl5U2ZMUENjckswdURCZzFTY25KeXNmWTVjK2JvNmFlZkx2V2NKNTU0UXBNbVRUcHJQU2twS2FXK2RTd2xKVVZ0MnZ6dnpiczVPVG1LaUloUVptYm1XYTlaRVVlUEh0WElrU01ySlpnRFFFWHhhbUVBdU1EY2JyZm16cDJyckt3c3paczNUeUVoSVpLa3ZMdzhiZHk0MFh0Y1NrcUtldlRvNFgzMXNkUHBWSHg4dkhKemM3M0hPSjFPZmZ6eHgrclZxMWVKK3h3N2RreUppWW5xM3IzN09kV1htNXVyYmR1MlNaSXlNaklrU2V2WHIvZldLRW1iTm0xU1VGQ1FKQ2tzTEV3SERoeFEzNzU5ejNydCtQaDRSVVJFS0RZMlZxR2hvVHB4NG9SV3JseXBOOTU0NDV4cUJJRGZnOEFMQUJlWWo0K1BKaytlclA3OSsrdlpaNS9WdkhuekZCZ1llRjdYK3VTVFR5VEpHelpIamh5cGxTdFhGanRtMUtoUkdqVnFWSWx6UFVINlRLbXBxWm93WVlJa3FhQ2dRSks4MjU2UjJPam9hUG40Rkg0cEdCTVRvNlpObXlvMk5sYXBxYWthT25Tb1ltTmp2ZGNxdWcwQUZ3TUNMd0JVZ2NhTkcrdVZWMTdSMkxGamxaeWNySll0VzU3ek5VNmZQcTMzMzM5Zmp6MzJtQUlEQS9YbGwxOXF3SUFCZXZ6eHh5VkpyNy8rdW9LRGd6VjA2TkF5citGME9pVkorZm41M3UybVRadnFzODgray9TL1VXYlBkazVPanFLaW9qUi8vbnhkZGRWVnhhNFZHaG9xMHpSbEdJWkNRME5MN0xPVFcyKzk5VnAvZi8rdUNRa0ovN1M2RmdEbmpzQUxBRlhrcnJ2dVVvc1dMVlMvZnYzek92K0REejVRclZxMTFLTkhEMlZrWkdqczJMRjY4Y1VYOWVDREQ4cnBkQ29wS1VtalJvMHFOMnplZWVlZDNta0trdFN1WFR0SmhWTVdzckt5VktOR0RVMllNTUU3WjdlZ29FQVRKa3hRZm42K01qTXpTNFJlVCtDMW80aUlpT1p1dC90UGhtSDBsUlQ1MzJZQ0wzQUpJdkFDd0FXVW41K3Y3T3hzNy9iNWh0MTkrL2JwdmZmZTA3UnAwMlFZaG1KaVluVGpqVGZxemp2dlZFcEtpclp0MjZaVHAwNHBKQ1JFS1NrcGtxU1FrQkRWcUZHajJIV1dMRmtpdDl1dDJiTm5hL255NVZxK2ZMa2thZi8rL2VyUm84ZFo2OWl3WVlQOC9mMUxQUEJXMXZhZ1FZUE82L05heGVGdzNPUjJ1KzgzREtPdmFacGhkZzN6UUhWRDRBV0FDMmpUcGswYU1tU0lkN3VzZWJSbjg5VlhYK24wNmRNYVBIaXdYQzZYL1B6OHRHalJJdjNuUC8vUnRHblR2TWY5L2U5LzkvN2U4NkJZVVEwYU5KQnBtdHE4ZWJNa0tUZzRXSUdCZ2Q2UVhGWjlhV2xwNnRhdFc3RnJTOUxhdFd1MWVQRmlSVWRIU3lvNWh6YzRPRml6Wjg4K3I4OWNWUndPUjB0SjNTVDFrM1NUWjY0eUFQc2c4QUxBQlJRWkdhblZxMWRyLy83OTZ0Ky9mN0Y5cG1tcW91R3FlL2Z1Y2pnY0Nnd00xUERodzlXMWExYzFiOTVjelpzM1YrZk9uZFc5ZTNkTm16Wk5iZHUybFZSeXhMV29UWnMyNmVqUm81S2szcjE3YTlhc1dkNTk1WjFYbENkSXo1Z3hRMkZoWWVYTzRWMjVjcVd1dlBMS0NsMjNxamdjamdqVE5QOXNHRVkvU2MwcmVsNTRlUGprQzFnVzdDM1A2WFMrdlhQbnpxTldGMUlkRVhnQjRBTHk5ZlZWN2RxMVZhdFdyUkw3OHZQejVlZFhzVzY0VHAwNnFsT25qcVpNbWFLZ29DQTk5dGhqM24zVHAwOVh5NVl0dldIM2JENzY2Q04xNnRSSmNYRnhhdE9tallZUEg2NHhZOFpJa3I3Ly92dFN6MGxQVDFmUG5qMkx0UzFmdmx4cjFxelIzTGx6eTcxZjdkcTF2Zk44ZCsvZUxWOWYzd29IL1F2RjVYSUYrZmo0TkRSTnMrYTVURnN3RE9QNUMxZ1diSzVHalJyK2tsNnl1bzdxaU1BTEFCYkp5OHRUelpvMUszejhGMTk4b2RqWVdDMWN1RkNuVHAzU3I3LytxcnAxNityYmI3K1Z5K1VxTVRwNzVwemMrUGg0SlNVbGFkMjZkWXFPamxaY1hKeDY5ZXFsVWFOR2VlY1pGMzJnN2N4YXo3elc2Nisvcmw2OWVwMTF4WW1KRXlkcTZkS2w4dlB6VTM1K3Z0cTNiMi81ZzI1YnQyNzlWdEsza296dzhQQlhEY05vWkpybTNZWmhoSlozbm1tYUJGNmNzLzkraytEdzhmRTViblV0MVJXQkZ3QXNjdXpZTVYxeHhSVVZPdmJBZ1FNYU8zYXNMcnZzTWozNTVKTTZjdVNJSk9uZGQ5L1Z4eDkvTE5NMGl4M2ZvMGNQUlVkSGUxOXk0VEZseWhUZGQ5OTlxbGV2bmlUcCt1dXYxNElGQzVTV2xpWkp1dWVlZXlwVVQwUkVoS0tqb3hVWkdWbXN2VW1USnZya2swL1VybDA3eGNURXlPRndxRStmUHJydHR0dGtHSWFDZzRQbGNEZ3FkSThxWWlZbUpyN3UyUWdQRDI5dEdFWS8welM3R29ieGh6TVBUa3hNbkZxMTVjRU93c1BER3hxRzRUQk44NVRWdFZSWEJGNEFxR0lmZmZTUkhuendRYVdtcHFwQmd3WVZPdWVLSzY3UU5kZGNvMmJObXFsNTgrWnExcXlabWpadHF1Yk5tOHZQejArN2R1MVNiR3lzWG5qaEJlK29jVWhJaUg3OTlWZjk4TU1QR2pseXBQTHk4cFNlbnE1eDQ4WVZHN0gxOS9kWGd3WU5OSFBtVEcrQTNiMTd0d1lPSEtpMWE5ZktNQXc1blU0bEppWVdtNElSR1JtcC9mdjNsNmcxSXlORFRxZFRhV2xwcWxPbmpueDlmWFhERFRkNDl4ODhlUENpWGFjM01URnhzNlROa3A2TmlJaG80WGE3KzBtNjN6Q01XeXd1RGNEdlFPQUZnQ28wZS9acy9ldGYvOUxkZDkrdG4zNzZTVTJiTnEzUWVVRkJRZnIwMDAvTDNEOW56aHlscDZlWG1DS1JtNXVySlV1V3FIMzc5dXJZc2FNV0xGaWdvS0FnNzZvTWt0U25UeC90MmJPbjFPdTJidDI2Ukp0bkpZZnM3T3h5bHpJYlBYcDBtZnZPZDdXS3FoUWZINzlkMGdoSkkxcTFhdlVISHgrZmZsYlhCT0Q4RUhnQm9Bcms1dVpLa3Y3OTczOXIzTGh4cWxXcmx0YXRXNmVSSTBlZTg3Vk9uanlwN2R1M0t5RWhRYmZmZnJ0cTFxeXBOV3ZXNk8yMzN5NXhiTGR1M2ZUbGwxOXE0c1NKaW95TVZGQlFVSWxqb3FPanZXOWVrNlNzckN3TkhqeFlEUnMyVkY1ZW5pWk5tcVNBZ0lBUzV3VUhCNWNhWEQxTG1NMmVQYnZDcXo1YzdMWnUzYnBIVXRrSkhzQkZqY1VHQWFBS3JGeTVValZxMU5Da1NaTjA3NzMzNm9NUFBwQWtkZXpZc1VMbmI5NjhXZVBHalZQdjNyMTF4eDEzNkttbm50TEhIMytzMDZkUDZ4Ly8rSWRhdG15cERoMDZTSkozUHEvbndiQVJJMFlvTXpOVDgrYk5LL1hhZGV2V1ZjT0dEZFd3WVVObFpHVG81WmRmVmxoWW1ONS8vMzAxYXRSSVk4YU1VVUZCZ2ZjWUFMalVNTUlMQUZYZ0wzLzVpMXEzYnEyT0hUdHE5ZXJWbWoxN3RvWVBIMTdoVlJvT0hqeW9iZHUyeWVGd1lrVytZd0FBSUFCSlJFRlVhTUNBQWJyMTFsdlZxRkVqZmZubGw5cTJiWnZlZi85OUpTVWxlZWZ6U3ZLTzVqWnExRWo5K3ZVcmRiNnRKQjArZkZnYk5telFpaFVybEppWXFGNjllbW5Zc0dIeTgvUFRsQ2xUOU1ZYmI2aG56NTdxMHFXTG9xS2kxS0ZEaHdvdGdYYTJ0NnpObno5Zk45OThjNFUrUHdEOEhnUmVBS2dDbnBkRUhEdDJUQk1uVGxTWExsMUtyR3ZidUhGanJmci83TjE3WE5SVi9qL3cxL2tNTXlDM1NBVkxOREdOTk9NeW4wRUJCVVZFcmlvbW1wbHU3WnBpYmU2bW1iYld6M2JOWGEzTU5IdFkzMjV1bTdleXZLVmNCUUVGUXhHR2krUmRTY1FsOFVJaWdzek01L3ord0prRnVZaW9mSnpoL1h3OGZPaWNjejduOC82TTQyZmVIczdubk5UVVpvOGZQMzQ4eG84ZjM2UThKQ1FFRHozMEVBWU5Hb1JGaXhZaFBqNGVTcVVTenovL2ZLUE5IbDU1NVJVb0ZJb214MWRWVldIQ2hBbFFLQlFZUFhvMDNuenpUZlRyOTc5OUdKUktKUll2WG96Um8wZmpzODgrdytIRGh4RVVGR1RhU2UxdTBHZ3hJYVNqbVBVbTRhSW9jZ0RJeThzejYrc2doSFFNNHoxRDdnZW1mdi85ZHpnNE9NaTYrVUp0YlMyS2k0dWgwV2h3NnRRcFBQYllZMUFxbGJjOTd1clZxODNPQXpZWHhqbkY5TDFCT3BKYXJmNlFNVGFQY3o2UGxyYVRCNDN3RWtKSUIydnIycnYzazQyTmpTbjVhemlpZXp2bW5Pd1NRam92ZW1pTkVFSUlJWVJZTkVwNENTR0VFRUtJUmFPRWx4QkNDQ0dFV0RSS2VBa2hoQkJDaUVXamhKY1FRZ2doaEZnMFNuZ0pJWVFRUW9oRm80U1hFRUlJSVlSWU5GcUhseERTNlJqWG55V0VFTkk1MEFndklhVFQ0SndmbERzRzhrQTRMSGNBaEpDT1JTTzhoSkJPUTZ2Vitzb2RnOXhvUzNaQ1NHZEVJN3lFRUVJSUljU2lVY0pMQ0NHRUVFSXNHaVc4aEJCQ0NDSEVvbEhDU3dnaGhCQkNMQm9sdklRUVFnZ2h4S0pSd2tzSUlZUVFRaXdhSmJ5RUVFSUlJY1NpMFRxOHhHSnh6bE1CQk1zZHgxMDR5QmpyOU92R0VrSUlJWGVMUm5pSkpUUG5aQmNBaHNnZEFDR0VFR0lKS09FbGhCQkNDQ0VXamFZMEVFS0lCVk9yMWFNQVJEUlQvbUdEbHo5cnRkb3RIUmNWSVlSMExFcDRDU0hFc3VrWlkvTnVMV3hZWmpBWUpuUnNTSVFRMHJGb1NnTWhoRmd3clZhYnhUbS8zRXFUcTNxOVBxN0RBaUtFRUJsUXdrc0lJWlpORCtEN1Z1cFRpb3VMNnpvcUdFSUlrUU1sdklRUVl2bTJ0bFRCT2YraEl3TWhoQkE1VU1KTENDRVdycXFxYWgrQXE3ZVdjODZycjF5NXNsMkdrQWdocEVOUndrc0lJUmJ1NU1tVE56am5QOTVhemhqYlUxSlNVaXRIVElRUTBwRW80U1dFa0U2QWM5NWsyVEZKa21ncE1rSklwMEFKTHlHRWRBSVhMbHhJQjFEZG9LaEdwOU5Sd2tzSTZSUW80U1drRFRRYURUUWFEZGFzV2ROaW0rblRwME9qMFhSZ1ZJUzAzZm56NTY4RGFEaGZONk80dVBpYVhQRVFRa2hIb29TWGtEdXdidDA2L1BycnIzS0hRVWk3U0pMVWNCNHZQYXhHQ09rMEtPRWxwSTM2OU9rRHpqbmVlKzg5dVVNaHBGMXFhbXBTQWRSeXp1dDBPdDFtdWVNaGhKQ09RZ2t2SVczVXJWczNQUGZjY3poNDhDQVNFeFBsRG9lUU8zYnMyTEVxenZrdXhsaG1VVkhSRmJuaklZU1Fqa0lKTHlGdEpFa1NaczJhaFI0OWVtRGx5cFdvcnE2Ky9VR0VQR0E0NTVzNTV6U2RnUkRTcVZEQ1MwZ2JjYzVoYTJ1TE45NTRBeGN2WHNTbm4zNHFkMGlFdEltSGg4ZkRvaWhPRmtVeFNSQ0V6WXl4bWFJb1RsT3IxYzV5eDBZSUlSM0JTdTRBQ0RFM3djSEJDQWdJd09iTm14RWRIUTEzZDNlNVF5S2tDWGQzOSs3Mjl2YmhBQ1lEQ0Vmais3MEhnSFdNTVlNb2lpbVNKSDJuMCtrU2k0dUx5MlVKbGhCQzdqTktlQWxwaHdVTEZtRFNwRWxZdG13WjFxNWRDOGFZM0NFUkFrOVBUeGRCRUNJRVFYZ093R2dBQ2dCUUtCVHc5UFJFVUZBUWhnNGRpcHljSEtTbHBVR3IxU3IwZW4yWUlBaGhLcFZLRWtVeFhaS2tUWnp6aElLQ2dqSjVyNFlRUXU0ZFNuZ0phUWRYVjFmTW1ERURhOWFzd1k0ZE96QisvSGk1UXlLZGxGcXQ3c2s1anhRRTRUbk8rVWpHbUFBQVZsWldVS3ZWQ0FvS1FuaDRPSnljbkV6SFBQNzQ0NWc4ZVRLcXFxcVFuSnlNUFh2MklEYzNWOURwZE1HQ0lBUnp6cmtvaXBtYzg0MDZuUzd1OE9IRHBiSmRJQ0dFM0FPVThCTFNUaSs4OEFMaTQrT3hldlZxakJ3NVV1NXdTQ2Z5OU5OUDkxYXBWSkdjOCtjWlk0SHM1bzhZVkNvVlJGRkVjSEF3UWtORDRlam8yR28vRGc0T2lJbUpRVXhNREtxcnE1R1Nrb0xVMUZRY09uU0kzYmh4STVBeEZxaFNxYmdvaWdjNDV4c05Cc091d3NMQ014MXlrWVFRY2c5UndrdElPMWxaV1dIaHdvV0lqWTNGNnRXcllXVkYvNXpJL2VQdDdlMG1DRUlVNTN3cVk4d2ZBQmhqc0xhMmhrYWp3YWhSb3hBU0VnSjdlL3QyOVc5blo0Zm82R2hFUjBmait2WHJTRXRMUTBwS0NuSnljbGhOVFkwZlk4elB5c3BxdFZxdFBzUVkyeUJKVWx4K2Z2NkplM3FSaEJCeW45QTNOQ0YzUWFQUklDb3FDanQyN0VDUEhqM2tEb2RZR0ZFVSswdVNGTVVZbThZWTh3SHFrMXdiR3hzTUhqd1lJU0VoQ0E0T2hxMnQ3VDA5cjYydExhS2lvaEFWRllYYTJscGtaR1JnOSs3ZE9IRGdBSzVmdis0RHdFY1FoSldpS0JaSWtyVEJZRERzTENvcU9ucFBneUNFa0h1SUVsNUM3dEtjT1hPd2I5OCtsSmZUQSs3azdubDZlajRwQ01KWXh0aFVBTjZDVUw5NnBLMnRMWVlNR1lLUWtCQ01IRGtTTmpZMkhSS1BqWTBOd3NMQ0VCWVdocnE2T3V6ZHV4Zkp5Y2s0Y09BQXJsMjc1aVVJZ3BjZ0NCK28xZXBmT09mckpVbmFXVmhZZUxoRGdpT0VrRGFpaEplUXU5UzFhMWZNbmowYlM1Y3VsVHNVWXFhOHZMd0dDWUl3RnNBMHh0Z2dZN21kblIzOC9Qd1FHaHFLNGNPSFE2VlN5UmhsL1J6aGtKQVFoSVNFUUtmVElTc3JDMGxKU2NqT3pzYlZxMWVmWW93dEZRUmhxVnF0UGc1Z1BZQ2Z0RnB0Z2F4QkUwSUlBTE5lUzBrVVJRNEFlWGw1Wm4wZDVQN2duSE81WTdoYmpOWTdzMWhxdGRvTHdGakcyRFFBVHhyTEhSd2M0Ty92ajlEUVVBUUVCRUNwVk1vWFpCdnA5WHBrWjJjaktTa0orL2Z2UjJWbHBhbU9jMzRHd0hyRzJJNjh2THc4QUdiLzc1S1FPNlZXcXo5a2pNM2puTS9UYXJVZnlSMVBaMFFqdklRUTBqR1lScU5SYzg3SEFaZ0dvSit4d3NuSkNmNysvZ2dMQzRPL3Y3L1pQUUJwWldXRmdJQUFCQVFFd0dBd0lDY25Cd2tKQ2ZqNTU1OXg2ZEtsdmdBV0FWZ2tpdUpaenZrR2c4R3dvN0N3TUFlQUpIUG9oSkJPd3J6dXFvUVFZbDRFTHk4dkg4Wll0Q0FJVXpubmZZd1ZYYnQyeGRDaFF4RWVIZzVmWDE4WTUrcWFPNFZDQVQ4L1AvajUrVUdTSk9UbTVpSXhNUkZaV1Ztb3FLaDRqREcyME1yS2FxRW9pdWNCYkpBa2FVZCtmbjQyQUlQY3NSTkNMQmNsdklRUWNtOHB2TDI5ZlFWQmlBWXdGWUNyc2FKNzkrNElDQWhBV0ZnWWZIeDhMQ2JKYllrZ0NCZzhlREFHRHg0TXpqbnk4L09Sa0pDQXJLd3NsSmVYOXdRd1h4Q0UrV3ExK2dKamJDUG5mSnRXcTkwUFFDOTM3SVFReTBJSkx5R0UzRDBydFZvOWxERTJIc0FVQUk4WUszcjA2SUdBZ0FDRWg0ZERyVlozMm0yb0dXTlFxOVZRcTlYZ25PUHc0Y09JajQ5SFZsWVd5c3JLWEFETVlZek5FVVh4RXVkOGs4RmcyS1pVS3ZmbDV1YnE1STZkRUdMK0tPRWxoSkIyMEdnMFNyMWVIeUFJd2pPTXNTa0F1aHZyZXZic2lZQ0FBRVJFUk1ERHc2UFRKcmt0WVl6Qnc4TURIaDRlNEp6ajZOR2ppSStQeDc1OSsxQmFXdHFOTVRiYnlzcHFOdWU4VXExV2Z5OUowdGJxNnVxTWt5ZFAzcEE3ZGtLSWVhS0VseEJDMnFoLy8vN1c5dmIyd3hsakV5UkplbGFoVUhRMTF2WHUzUnNCQVFHSWpJekV3SUVES2NsdEk4WVlCZzRjaUlFREIrTDExMS9IeVpNbkVSY1hoMzM3OXFHa3BNU0pNVFpMb1ZETWNuUjB2S3BXcTM4QXNLV2lvaUw5M0xsek5YTEhUZ2d4SDJaOVI2Wmx5VWhyYUZreWNpLzA2dFdyaTR1THl3ak9lUXhqYkJLQWg0eDFibTV1Q0F3TVJHUmtKTnpkM1dXTTBqS2RQbjBhOGZIeDJMdDNMMDZkT21VcTU1eGZBN0NWTWZhalhxL2ZVMWhZV0MxZmxJVGNIaTFMSmorei9qS2xoSmUwaGhKZTBsNGFqY2FXY3g3TU9aOElJSVl4Wm0rczY5ZXZId0lDQWhBVkZZVisvZnExMGd1NWw4NmVQWXU0dURqczNic1h4NDhmYjFoMW5YTytRNUtrSDJwcmExT09IVHRXSlZlTWhMU0VFbDc1bWZXWEtTVzhwRFdVOEpJN01XalFJSHVsVWhuQ0dKdDA4K0V6VzJPZHU3czdBZ01ERVJVVmhUNTkrclRTQytrSVpXVmxpSStQUjBaR0JvNGNPZEt3cWhiQVRzNzVaa0VRZHVmbTV2NHVVNGlFTkVJSnIveG9EaThocE5QcTM3Ky9vNE9EUXloamJCTG5QSm94WmczVXp5c2RNR0FBaGc4ZmpzaklTUFRxMVV2dVVFa0RycTZ1bURsekptYk9uSW55OG5KVDhsdGNYR3pET1o5MDgrK3pUaFRGZU03NTVycTZ1cVRpNHVMTGNzZE5DSkVQSmJ6RWtoMEVNRVR1SU83Q1lia0RzRVFlSGg0UEs1WEtVQUNUQVVRQlVBSDFhOFlPR2pUSWxPUSsrdWlqc3NaSjJ1YVJSeDdCOU9uVE1YMzZkRlJVVkNBaElRSHA2ZWtvS2lwU1NaSTBuakUyM3RyYVdpZUtZaktBN3pqblNWcXR0a0x1dUFraEhZc1NYbUt4R0dPK2NzZEFIZ3p1N3U3ZDdlM3R3MUdmNUliajVyMVBFQVI0ZUhoZ3hJZ1JpSWlJZ0l1TGk2eHhrcnZqN095TUYxNTRBUys4OEFJdVg3NXNTbjRMQ2dxVUJvTWhDa0FVWTh3Z2ltS0tKRW5mNlhTNnhPTGk0bks1NHlhRTNIK1U4QkpDTEpLbnA2ZUxJQWdSZ2lBOEIyQTBBQVZRdi9XdHA2Y25nb0tDRUJFUmdXN2R1c2ticUFXcnE2dURTcVdTNWR4ZHUzYkYxS2xUTVhYcVZGUldWaUlwS1FscGFXblFhclVLdlY0ZkpnaENtRXFsa2tSUlRKY2thUlBuUEtHZ29LQk1sbUFKSWZjZEpieUVFSXVoVnF0N2NzNGpCVUY0am5NK2tqRW1BSUNWbFJYVWFqV0Nnb0lRSGg0T0p5Y251VU85S3pxZERtVmxiYy9OWEZ4Y1lHdHJlL3VHZDZHa3BBUXhNVEhJemMwMWxmM3RiMytEdmIwOTNuMzMzVGIzYytIQ0JadzhlUkpxdFJwZHVuUnBWSmVhbWdxRlFvR2dvS0E3aXMzSnlRbVRKMC9HNU1tVFVWVlZoZVRrWk96WnN3ZTV1Ym1DVHFjTEZnUWhtSFBPUlZITTVKeHYxT2wwY1ljUEh5NjlvNU1RUWg1b2xQQVNRc3phMDA4LzNWdWxVa1Z5enA5bmpBVWFWN1pRcVZRUVJSSEJ3Y0VJRFEyRm82Tmp1OCtoMFdqZzVlV0Z0V3ZYM3JPNDcwWlpXUmxpWW1MYTNIN3AwcVVJQ3dzREFCZ01CZ3daY25kVDJ3OGVQQWlGUXRGcW05cmFXbVJuWitPbGwxNXFjNytjYzd6NTVwc29MQ3hFYkd3c1pzMmExYWoraXkrK2dFYWp1ZU9FdHlFSEJ3ZkV4TVFnSmlZRzFkWFZTRWxKUVdwcUtnNGRPc1J1M0xnUnlCZ0xWS2xVWEJURkE1enpqUWFEWVZkaFllR1pkcCtRRVBKQW9JU1hFR0oydkwyOTNRUkJpT0tjVDJXTStRUDFLeXRZVzF0RG85RmcxS2hSQ0FrSmdiMjkvZTI2TW1zTlIxTmJvdEZvR3IxV0tCVFlzbVZMaSszWHJWdUg3ZHUzWStIQ2hmRHg4V20yalRIWi9lV1hYOUMvZi85bXB5M3MyYk1ITjI3Y3VLUGtkUFBtelRoNThpUVdMRmlBRlN0V2dIT09sMTkrR1FEdzIyKy80ZVRKazNqOTlkZmIzTi90Mk5uWklUbzZHdEhSMGJoKy9UclMwdEtRa3BLQ25Kd2NWbE5UNDhjWTg3T3lzbHF0VnFzUE1jWTJTSklVbDUrZmYrS2VCVUFJNlRDVThCSkN6SUlvaXYwbFNZcGlqRTFqalBrQTlVbXVqWTBOQmc4ZWpKQ1FFQVFIQjkvM0g5MC9TRXBLU3RwMW5KdWJXNU15blU2SER6NzRBTnUzYjhmbzBhTXhjZUpFU0pJRVFSQmE3T2NQZi9nRHRtelowbXgvTzNic2dJdUxDeFFLUll0eGR1dldEUTRPRGdDQTQ4ZVBZOVdxVlZpd1lBR2VlZVlaT0RnNDRKMTMzb0ZTcWNSTEw3MkV1TGc0Mk5uWm9YdjM3azM2YzNaMmhwMmRYVnN2djFtMnRyYUlpb3BDVkZRVWFtdHJrWkdSZ2QyN2QrUEFnUU80ZnYyNkR3QWZRUkJXaXFKWUlFblNCb1BCc0xPb3FPam9YWjJVRU5KaEtPRWxoRHl3UEQwOW54UUVZU3hqYkNvQWIyUHlaV3RyaXlGRGhpQWtKQVFqUjQ2RWpZMk52SUhLNUU2bU5iVG16Smt6ZVB2dHQzSDgrSEgwNjljUHUzZnZSbkJ3TU5hc1dZTlhYbmtGWVdGaHVKTTlVRTZjT0lGRGh3N2ROc2FGQ3hkaTRzU0p1SERoQXViTW1ZTVJJMGJnbVdlZUFRQkVSa2JpNHNXTCtQampqOUc3ZDI5czNib1YxZFhWZVBiWlo1djBzMlRKRWtSR1J0N2hWYmZNeHNZR1lXRmhDQXNMUTExZEhmYnUzWXZrNUdRY09IQUExNjVkOHhJRXdVc1FoQS9VYXZVdm5QUDFraVR0TEN3c3BHVUVDWG1BVWNKTENIbWdlSGw1RFJJRVlTeUFhWXl4UWNaeU96czcrUG41SVRRMEZNT0hENWZ0Nlg4alNaS3dlZk5tN05xMUMyZk8xRS94N051M0w1NTU1aGxNbURDaFVZSm9iTHRqeHc2VWxKVEF5c29LL2ZyMXc2SkZpMHpiRTdlbHphM2FNNldob2JxNk9xeGZ2eDVmZmZVVnJLMnRzV0xGQ3BTWGwrT0REejZBbjU4ZkNnb0s4TTQ3NzJEanhvMTQvZlhYNGUzdDNhYjNadDI2ZFFDQVpjdVdJVFEwMUZTZWxwYUdOOTU0QXlrcEtYajQ0WWNCQUJVVkZYajExVmVoMSt2eDRvc3ZOaHE5SFQ1OE9IUTZIUzVjdUlELy92ZS9tRHQzTHFaTm13WUF1SHo1TWthUEhvM0V4RVE0T3p1M0thNzJVS2xVQ0FrSlFVaElDSFE2SGJLeXNwQ1VsSVRzN0d4Y3ZYcjFLY2JZVWtFUWxxclY2dU1BMWdQNFNhdlZGdHkzZ0FnaDdVSUpMeUZFZG1xMTJndkFXTWJZTkFCUEdzc2RIQnpnNysrUDBOQlFCQVFFUUtsVXloZGtBNUlrWWQ2OGVkaTdkeSs4dkx6d3B6LzlDWklrSVQwOUhVdVhMc1V2di95Q1JZc1dtZHAvOE1FSCtPR0hIK0RuNTRld3NERFUxTlFnTHk4UC8vM3ZmMDNKYkZ2YTNLcTFaUFoyOGUvWnN3ZWZmUElKenAwN2g2Q2dJTHoxMWx2bzFxMGJ2di8rZXdDQW82TWo1cytmajJlZWVRWkxseTdGU3krOWhNaklTTXlaTTZmVnBkeEtTa3FRa0pBQUFDZ3ZiN3pFN2NXTEY2RlVLdkhRUXcrWnl1YlBuNC9hMmxxNHVibVprdG1HMHRMU1RQK0IrTzkvLzJzcXYzVHBFaGhqSGJyaWhsS3BSRkJRRUlLQ2dxRFg2NUdkblkya3BDVHMzNzhmbFpXVjdnRGVCZkN1V3EwK0EyQTlZMnhIWGw1ZUhnQ3ozK2FjRUhObkVRbXZScU5ad1RrM0RxYzArcjI1OHBzakx3MS9Qc2NhdERQV21WNnovdzNWdE5obnczSkJFRXpIM2l4cnNhL2I5Y2thL3h5eFVWKzNIbk1QK3I2MWJaTjY0ekZ0T1BldGZUWXF2K1h2b05VNGIrMi9tYityUnIrMzFMZnh4K0czeE5Qa1hBM2phSzZ2MXVKdDdyUFYyclcxOWJOMXU3WjNHS2Z4Z0RaL3RsbzZSM045MzJ6YjdIdlFRcHhwQUVZYUd6czZPbUxZc0dFSUN3dUR2Nzgvckt3ZXZOdlVEei84Z0wxNzkyTHk1TWxZc0dDQnFYekdqQm1ZTzNjdXRtL2ZqdkR3Y0F3ZVBCZ0FzSFBuVHZUdDJ4ZHIxcXhwMUk4a1NhWS90NlhOclZwNytNem8xaWtGV1ZsWitPaWpqMUJTVW9JK2ZmcGcxYXBWQ0F3TWJQSDQvdjM3NCt1dnY4YVBQLzZJMWF0WFk5KytmZmgvLysvL0lTUWtwTm4yMzMzM0hWeGNYUERFRTAvZzJMRmpqZXBLU2tyUXUzZnZSdk9DcDAyYmhxZWZmaHFQUFBJSWdQcTV4SUlnbUI2TXk4L1BCMk1NWThlT3hlblRwMDNIbFpXVm9Xdlhyckw5SjhqS3lnb0JBUUVJQ0FpQXdXQkFUazRPRWhJU2tKV1ZoU3RYcnZRRnNBakFJclZhbmFQVmFzMTV4MGRDTE1LRDkwM1NEcHp6RmgvYmJldThzenVabjlaUzIrYks3OGY1NzJmZjV0Qm5lOThyenRzMnlHSU83OEg5NnZOKzl0MVNXODY1WGNNNkt5c3JkTy9lSFE0T0R1Mkt2U1BzMnJVTEtwVUtzMmZQYmxRdUNBSmlZMk9SbVptSmxKUVVVOExyNU9TRTMzNzdEY1hGeFJnMGFGQ2o5a1p0YVhQcDBpVUFRSmN1WGZEMTExK2JIdmhxemRkZmY0MXUzYnFaUmtTN2QrOE9BRmkwYUJIR2pCblRwdjlRTU1Zd2FkSWtEQnMyRFAvODV6OU55V2x6WG5ycEpRUUdCdUxNbVRQNDl0dHZ3VGszL1QwV0ZoWTJ1allBQ0FrSlFYcDZPbXBxYXRDM2IxOUVSVVZoeVpJbDhQWDFSVXBLQ3ZidDI0ZjE2OWZqNE1HRFdMNTh1ZWxCdWhNblRqVDdzSndjR0dPd3Q3ZUhzN056a3dTY01kYWxoY01JSVIzSUloSmVBSzhEOWV0TE1zWTRHdno0Nk9ackdNc2F2cjQ1Y3RLa3ZMblhraVExekpidTZKaFcyalVxYXhCL2svSmJqNzIxWGNNeWc4SFE2bmtibGpkM1RtT2JXK00wdnRicjlTM0djZXU1bTJuWDVyNXVMZGZyOVUzNnVqWE9ocTkxT2wyTGNkejZ1MDZuYTlLM0lBaW12dXJxNnBvOVY4UGZCVUV3dmI1eDQwYUw5Y1l5NCt2YTJ0cG0rMmo0dXVIdjE2OWZieEtuUXFIZ1ZWVlZhTzRZaFVMUjdPdXJWNjgyVzI1bFpXWHEyMWltVkNvNUFQejIyMitOMmhoL3Q3YTI1Z0JnWTJQREFjREJ3WUVEUUhwNmVwUFBWb00vRzM5blhsNWV3d1JCZUI1QTVPWExsL3VzVzdjTzY5YXR3OE1QUDR6dzhIQ01IRGtTWGw1ZUQ4eG83K25UcC9INDQ0ODN1eUxFRTA4OEFRQW9MZjNmdmdWdnZmVVczbnJyTGJ6d3dndnc4ZkhCTTg4OGc5R2pSemRheTdZdGJSck9oMjJQaHg1NkNIdjI3TUdXTFZ0UVhWMk5jK2ZPTlduajYrdUxMVnUyTkx1eWdyT3pNejc5OU5OV3orSHM3QXhuWjJmMDZkTUhLMWV1eE1HREIrSHI2NHZ5OG5JY1BYcTAyV2tMVzdkdVJkKytmVEYzN2x5NHVibWh1TGdZdnI2K3lNek14Tm16WjlHalJ3K0lvb2pxNm1yazUrZERGRVhrNU9UZ3FhZWVhdmQ3Y2JjTUJnTU9IejZNOVBSMEpDUWtvS0tpd2xUSE9UOFBJRjZTcEkwRkJRWHBzZ1ZKQ0RGNU1MNDk3bEplWHQ1S3VXTWdoTFFiTHlnb3lBU1FDUUNlbnA2K0NvVmlLbU1zNnNxVks0OXYyclFKbXpadGdxT2pveW41VmF2VnNzN25sU1RwdHFQUERVZG1odzBiaHAwN2QyTEhqaDNZdG0wYjNuNzdiWHo1NVpkWXZYbzFYRjFkMjl3bVBUM2QxR2RwYVNuczdlMU5EMzhCUUZCUUVGNS8vWFdNR3pmdXRqRmxaR1EwbW1mY0ZpMnRobEJYVjRmTXpNeEdaYjE2OVlJb2l0aXdZUU44ZlgyeGJkczJkT25TQmNPSEQyOXl2Q2lLaUkrUHg5eTVjL0g0NDQvanlKRWpBT3BIaEVlUEhnMEFjSFYxUmI5Ky9aQ1ltQWczTnpmazUrZmpqMy84NHgzRmY3ZjBlajBLQ3d1UmxwYUd4TVJFWEw1OHVXSDFXYzU1dkNSSkcyNStuZ2toRHhDTFNIZ0pJWmFqc0xEd0FJQURBUDdxNmVrcENvSXdqVEVXZGZYcVZmZk5temRqOCtiTnNMZTNSMmhvS0lLRGc2SFJhRHA4eFliSEhuc01aODZjUVUxTlRaUHRiMCtjcU4rWG9HL2Z2bzNLSFIwZDhZYy8vQUhUcGszRDk5OS9qK1hMbCtPenp6N0RQLy81enphM2FUaUY0ZHR2djRYQllNRHk1Y3NibmFlMnRoYkcwZjZHdW5UcDBpZzVOa3BQVDcvdDFJaXFxcW9tRzBqbzlYb0F3TnExYTVHWm1kbnNPV2ZPbklsWFhua0ZQLzc0SXpadTNJaG5uMzIyeWZzRkFHcTFHcDk4OGdrdVg3Nk12bjM3NHNDQkE2aXNyTVRaczJjYjdRbzNidHc0ckZtekJwSWt3ZDdlL3E1M2pHc0xuVTZIL1B4ODdObXpCOG5KeWFpc3JEVFZjYzdQQUloampHM0l5OHZMdnUvQkVFTGFyZVVWeFFraFJHYUZoWVY1K2ZuNXIydTEyaWNaWTU0QWxnTTRjdTNhTld6ZHVoV3paOC9HcUZHanNIanhZbVJtWnFLMnRyWkQ0b3FJaUVCdGJXMlRIKzlMa29TdnYvNGFqREdNR1RQR1ZIN3g0a1hUbnhsamlJcUtBZ0JjdVhMbGp0b1lWVlpXSWlNakE2TkdqV3BTOSttbm4yTHMyTEZOZmkxYnRxeWRWOXM4NDRodVVsSVN3c0xDOE5sbm56VnBNMlRJRUl3Wk13YkxsaTJEblowZC92U25QelhiMTVOUFBnbEJFS0RWYXRHL2YzKzR1cnJpd0lFRHNMT3phN1FVMm9RSkUyQnZiNDl0MjdaaHdvUUo5MjJLUzExZEhiS3pzN0YwNlZLTUhqMGFMNy84TWpadjNvekt5a3B3ems4QVdBWEFSNnZWUHE3VmF2OUN5UzRoRHo0YTRTV0VtSVhjM053aUFBc0FMQkJGY1NDQWFRREdYcjkrM2VPbm4zN0NUei85aEM1ZHVpQTRPQmlqUm8zQzRNR0Q3OXV1YTFPblRrVm1aaVkyYnR5SUkwZU93Ti9mSDV4enBLZW40OGlSSTVnOWV6YWVmTkswdWhxaW82TXhZc1FJdUx1N1E1SWtwS1dsQVVDanBMZ3RiWXorL2U5L282NnVEcnQzNzBaNGVIaWpPdU5PWmJkcWJjZTA5dkR3OEVCQVFJQnAzbTF6YzM3cjZ1cE0vd21SSkFsSGp4NXRkcnRpR3hzYnZQcnFxM2o4OGNmUnQyOWZhRFFhTEZteUJINStmcEFrQ1ZldlhzWEREejhNUVJEUXJWczNYTDU4R1M0dUx2ZjBlbXByYTVHYm00dlUxRlNrcEtTZ3VycTZZZlVSQUhHYzgvVzB4aTRoNW9rU1hrS0kyY25MeXpzQzRHMEFiM3Q3ZXovQjZyY2JIbHRUVStNZEZ4Zkg0dUxpWUcxdGphQ2dJSVNFaE1EWDEvZXV0NTV0U0tsVTR0TlBQOFczMzM2THhNUkVmUG5sbDFBcWxSZzRjQ0JXcmx6WlpKNXFlSGc0ZnY3NVoremV2UnRkdW5UQmdBRURzR0xGaWtiVEJOclNCZ0NLaW9xd2FkTW1USnMyRGR1MmJjT0tGU3N3Wjg0YzA4TnRDb1hpanFaNFhMMTZGVGNmakczUkxja2ZnUHB0Z1QvKytPTVdqemx4NGdRV0xWcUUwdEpTTEZteUJOdTNiOGVzV2JNUUZoYUdtVE5uTnByeVVWZFhoNUVqUjZLc3JBd0hEeDdFdVhQbmtKYVdCcDFPaDZGRGgrSzU1NTdEcTYrK2lqZmVlQVBuenAyRHI2OHZWcXhZZ2E1ZHU3YTRQRnBiMU5UVUlDY25CNm1wcVVoTlRVVk5UWTJ4aWdNbzVwenZBckJPcTlYKzB1NlRFRUllQ0pUd0VrTE1XbjUrL2drQWZ3ZndkMDlQejc0S2hXSWFnSEcxdGJXYXBLUWtscFNVQktWU2llSERoMlAwNk5IdzgvTnIwM0plRFRXM281bEtwY0tNR1RNd1k4YU0yeDdmbG9mRDJ0TG0xS2xUZVAzMTF5R0tJbDU3N1RVTUh6NGM4K2JOdzRFREIweWp1cGN2WDBacGFhbnBvVHFEd1FDRHdRQzlYZytkVG9lK2ZmczJHdmx1NlFHMzlxcXNyTVJYWDMyRnpaczN3ODNORGQ5Kyt5MzY5ZXVIOFBCd3JGdTNEbDkrK1NXU2s1TXhaTWdRVEowNkZjZVBIOGVhTld0TXl3WjI3ZG9WanozMkdFYU1HSUUrZmZxZ1Y2OWVjSFoyUm14c0xNNmNPWU5WcTFiQjA5TVRjK2JNd2QvKzlqZk1tREVETTJmT2JMU2FSV3VxcTZ0eDhPQkJwS1NrSUMwdERUZHUzQUFBOFBvQUNnRHNsQ1JwZlVGQndmRjcrc1lRUW1SRkNTOGh4R0lVRmhhZUFiQUV3QkpQVDg5ZUNvVmlHbU1zdXE2dWJraHFhcXFRbXBvS0t5c3JEQnMyREtHaG9mRDM5MiswNjllRDdOaXhZNGlOallXcnF5cysrT0FEQ0lJQWpVYURIMy84RVJzMmJEQ3RndkRGRjEvZzg4OC9iN1lQQndjSEpDY25OeXI3NmFlZmJqdjZYVjFkM2ViRWVPZk9uZGkyYlJ0aVkyUHg0b3N2bWxiVEVBUUJMNzc0SXFLaW92RHZmLzhiOGZIeGNIUjBoTCsvUDdwMTY0YStmZnZDemMydHlYOUdVbE5UTVdmT0hIVHAwZ1ZmZnZrbEJnd1lBQUJZdFdvVkZpNWNpQysvL0JLdXJxNFlPM1pzaXpGZHUzWU4yZG5aMkwxN056SXlNcURUNlFBQW5ITUpRQjZBblhxOWZuMVJVZEhwRmpzaGhKaTFCM05WOXpZU1JaRURRRjVlbmxsZkJ5SGsvdEpvTkk4YURJYXBnaUJFQS9BSG9BRHFmL3h2M0xyWTM5OGZYYnQybFRmUVZraVNoTFZyMTJMS2xDbTNUVkFsU1lMQllBRG52TkdHSzRJZ21CTFE0dUppN05xMUMzUG16SUcxdFhXci9kWFYxV0hObWpXSWlJZ3dKWnkzMHVsME9IdjJMQjUvL0hGY3VYTGx0dStsWHE5djAwTm5KMCtleERmZmZJTTMzbmlTMXpGY0FBQWdBRWxFUVZTanlUYkNraVJoMTY1ZEdEdDJiSk5sNHE1ZXZZcWZmLzRaeWNuSnlNek1OSzBxQWNBQUlBZkFUc2JZK3R6YzNMTzNEWUtRdTZSV3F6OWtqTTNqbk0vVGFyVWZ5UjFQWjJUV2lTSWx2SVNRTytYcDZla2lDTUlVeHRoNHh0Z3dBRXFnUGhrY01tUUl3c0xDTUhUb1VOT09aTVI4WExseUJmdjM3MGR5Y2pMMjc5L2ZjRnRtUGVmOEFPZDhCMk5zZzFhclBTOW5uS1R6b1lSWGZqU2xnUkRTcVJRV0ZsNEE4REdBandjTkd0VFYydHA2Q3VmOEdZUEJFSmlkbmEzS3pzNEdZd3dhalFiaDRlRVlObXpZUFY4UmdOdzdseTVkUWxaV0ZwS1RrNUdkbmQxd1JGdkhPZC9QR050UlYxZTM4ZkRodzcvSkdTY2hSRjZVOEJKQ09xM2k0dUxMQU5ZQVdPUHQ3ZTNFR0hzV3dBVE8rWWhEaHc3WkhEcDBDQURnN2UyTmlJZ0lEQnMyREk4KytxaWNJUk1BRlJVVnlNek1SRkpTRW5KeWNremxuUE02eGxnbWdHMk1zZS95OHZJdXR0d0xJYVF6b1lTWEVFSUE1T2ZuVndMNEFzQVhUejc1cElPZG5kMUVBREVBUnVibjU5dm01K2NEQUo1KyttbEVSRVFnTUREUXRPVXZ1Zi9LeTh1Um1abUp4TVJFYUxYYWhsVzFBUFlDMktyWDZ6Y1hGUlUxM2FtREVOTHBVY0pMQ0NHM09IYnNXQldBZndQNHQ2ZW5wNTFDb1pnQVlDS0E0TU9IRDlzZlBud1l5NWN2eDRBQkF4QVpHWW5Bd0VBODl0aGo4Z1p0Z2NyS3lwQ1ptWW1FaEFRVUZSVTFyS3JobktjQjJGcFZWZlhEeVpNbnI4b1VJaUhFVEZEQ1N3Z2hyU2dzTEt3R3NBN0F1bDY5ZW5WeGRuYU9ab3hOQWhCeTlPaFJ4Nk5IaitLamp6N0NFMDg4Z1lpSUNBd2ZQaHh1Ym01TlZnMGd0OGM1UjJscEtUSXpNeEVmSDQ4alI0NDByS3NHc0FmQWp3YURZY3ZOdnhkQ0NHa1RTbmdKSWFTTnpwMDdWM1B1M0xudkFIelh2MzkvYXdjSGh6R01zY2tBUnA4NGNjTHB4SWtUV0wxNk5mcjI3WXZJeUVnTUh6NGMvZnIxbytTM0ZaeHovUHJycjlpN2R5OFNFaEp3L0hpai9SNnFBS1J5empkWFZGUnNQM2Z1WEUwTDNSQkNTS3NvNFNXRWtIWTRlZkxrRFFCYkFHelJhRFJLZzhFUXlSaWJ6QmdMUFhQbVRMYzFhOVpnelpvMTZOMjdOeUlqSXpGaXhBaTR1N3RUOG92NkpQZlVxVlBZdDI4ZjR1UGpjZnAwby8wZWZnZVF6RG5mWEZWVnRmUG0rMHdJSVhlRkVsNUNDTGxMdWJtNU9nQTdidjZ5OHZiMkRtV01QUWNnckxTMDFPWHp6ei9INTU5L2pwNDllNXFTMzRFREIzYXE1SmR6amhNblRpQWpJd01KQ1FuNDlkZGZHOVpkUm4yUyszMStmbjRjQUoxc2dSSkNMSkpaMzIxcDR3bEN5QU5PNGUzdEhTd0l3dk1Bd2dFOFlxem8wYU1ISWlJaUVCUVVoRUdEQmtFUUJQbWl2RThrU2NLeFk4ZVFrWkdCK1BoNGxKV1ZOYXkrS0VsU0lvRHY4dlB6a3dEb20rK0ZXQUpSRkZNQkJNc2RCNUVYNS95Z1ZxdjFsZVBjWnAwb1VzSkxDREVqZ3JlMzkzQkJFSjdubkVjd3hub1pLN3AzNzI1S2ZqMDhQS0JRS09TTTg2NUlrb1JmZnZrRjZlbnBTRWhJUUhsNXVhbU9jLzRiWXl6QllEQnNLaWdvU0FFZ3Rkd1RzU1RHNzJ0QzVNclp6RHBScElTWEVHS21tSmVYMTdDYkk3K1JqTEUreG9xSEgzNFk0ZUhoR0RseUpMeTh2R0JsOWVEUFBETVlERGg4K0xBcHlhMm9xRERWY2M3UEE0aVhKR2xqUVVGQk9nQktmRG9oNC9kMWJtNnUzS0VRbVdnMEdnRHk1V3dQL3AyVUVFSXNEeThvS01nRWtBa0FucDZldmdxRllpcGpMT3JLbFN1UGI5cTBDWnMyYllLam82TXArVldyMVZBcWxUS0gvVDk2dlI2RmhZVklTMHREWW1JaUxsKyszTEQ2TE9jOFhwS2tEVGV2a3hCQ1pHWFdJNk0wd2tzSXNUU2VucDZpSUFqVEdHTlJqREYzWTdtOXZUMUNRME1SSEJ3TWpVWURsVXJWNGJIcGREcms1K2RqejU0OVNFNU9SbVZscGFtT2MzNEdRQnhqYkVOZVhsNTJod2RISG1nMHdrdG9oSmNRUW9oSllXRmhIb0E4QUs5ck5Cb1B6dmtmQUl5NWR1M2F3SzFidDJMcjFxMnd0YlZGU0VnSVJvMGFCUjhmSDlqWTJOeTNlT3JxNnBDWGwyZEtjcXVxcWt4MW5QTVRqTEU0QU91MVdpMWxNb1NRQjVaWmo0elNDQzhocExNUVJYRWdnR2tBeGdMd01KWjM2ZElGd2NIQkdEVnFGQVlQSGd4Ylc5dTdQbGR0YlMxeWMzT1JtcHFLbEpRVVZGYzMydFRzQ0lBNHp2bDZyVlpiY05jbkk1MENqZkFTdVVkNHpUcFJwSVNYRU5JWmVYdDdQOEVZbThZWUd3dkFHemZ2NWRiVzFnZ0tDa0pJU0FoOGZYMWhaMmZYNWo1cmFtcVFrNU9EMU5SVXBLYW1vcWJHdEtrWkIxRE1PZDhGWUoxV3EvM2xIbDhPNlFRbzRTVnlKN3cwcFlFUVFzeE1mbjcrQ1FCL0IvQjNUMC9QdmdxRllocUFjYlcxdFpxa3BDU1dsSlFFcFZLSjRjT0hZL1RvMGZEejg0T0RnME9UZnFxcnEzSHc0RUdrcEtRZ0xTME5OMjdVYjJyR09lY0FDZ0RzbENScGZVRkJ3ZkVtQnhOQ2lCbWhoSmNRUXN4WVlXSGhHUUJMQUN6eDlQVHNwVkFvcGpIR291dnE2b2FrcHFZS3FhbXBzTEt5d3JCaHd4QWFHZ29QRHc4Y09YSUV1M2Z2UmtaR0JuUzYrazNOT09jUzZ1Y083OVRyOWV1TGlvcE90M0xhKzRaei9pQnVVSEFSZ01nWUs1VTdFRUpJKzFEQ1N3Z2hGcUt3c1BBY2dQY0F2S2ZSYUI0MUdBeFRCVUdJMXV2MS9oa1pHWXFNakl4YkR6RUF5QUd3VXhDRTlibTV1V2M3T3VabVBHakpMZ0IwQnpBT3dCcTVBeUdFdEE4bHZJUVFZb0Z5YzNQL0MrQkRBQjk2ZW5xNkNJSXdoVEUybmpIbXl6blA0NXp2WUl4dDBHcTE1K1dPMVV5Y2tqc0FRdTZVd1dBdzY1MGI3eVhMMjd5ZEVFSklJNFdGaFJmeTgvTS8xbXExSXdGMFlZd055OC9QWDA3Skx1bU1PT2Y0OHNzdjIvMEEzWlVyVjdCa3lSSklVdjNPMk1acFFVRDl3NTl6NTg3RnNXUEhtajMyeElrVDJMWnRXN3ZPMnhLTlJvT1NrcEltNWIvLy9qdUNnb0x3NjYrLzN0UHptU3NhNFNXRUVFSklweUJKRXQ1OTkxM0V4Y1ZoM3J4NXBwVURjbkp5OE5SVFQ3VzRzc25CZ3dmeG4vLzhCNTk4OGdtdVhidUc3ZHUzNDYyMzNvSWtTWGo1NVpmUnIxOC92UFhXV3lndUxzYmV2WHZ4Mm11dk5kdFBVVkVSbGk1ZENvUEJnSWtUSjZLa3BBUXhNVEZ0aW4zTGxpMXdjM1BEaUJFamNPM2F0VVoxdC9hUm01dUwvZnYzdzhYRkJYMzY5QUdoaEpjUVFnZ2huY0QxNjlmeDFsdHZvYUNnQUt0WHI0YS92eitBK3MxVmxpOWZqdHJhV3Z6clgvK0NoNGRIazJQNzkrK1A0OGVQWSszYXRRZ0xDek9WZi83NTV6aDY5Q2orK3RlL0FxaFBuSjJjbkZwTU1pZE1tSUNLaWdxOC8vNzdjSFIwaEx0Ny9XYUtXN1pzTWJXcHFxcENmSHc4SmsrZWJDcHJtTkRHeGNXaGZpR1Zla0ZCUWZqMjIyL3gyR09QTlRwWFltSWlTa3BLVEVsOVE5OTg4MDJ6MTJuSktPRWxoQkJDaUVYTHo4L0hraVZMWUc5dmo0MGJONko3OSs2b3JxN0dqUnMzY09QR0Rmejk3My9INHNXTDhkSkxMK0d2Zi8wcnBrMmIxdWo0cmwyNzRzMDMzOFQ1OC8rYkJhVFQ2WER5NUVtc1dyVUtYbDVlQUlDVWxCUU1HRENneVRTQ0xsMjZvRWVQSGdDQVdiTm1BUUFHRGh3SWc4RUFBSEJ6Y3pPMUxTa3B3ZWJObS9IbW0yODJleTMyOXZZWVBIaHdvN0kvL3ZHUGpWNXYzNzRkKy9mdng5eTVjeEVjWFA4YzZEZmZmSU9FaEFSczJMQUJqenp5U0Z2ZU5vdENDUzhoaEJCQ0xGWmVYaDVtenB3SkFGQ3BWQmczYnB4cC9xMlJTcVZDbHk1ZDRPenNqRldyVnVIWXNXTllzbVNKcWI3aEtPbkhIMzhNQUJnMmJCZ0FJRDA5SGY3Ky9wZ3hZd1pLU2txYW5hWXdaTWdRZlBiWlo2Ylh4cVMzNGR6YlcwZGlqYThianY0YVNaS0U3ZHUzbzNmdjN0Qm9OUGpoaHgvZzV1YUcwdEpTakI4L0htdlhya1ZBUUFDMFdxMHBlZGRxdFJnelpreVRrZURPZ2hKZVFnZ2hoRmdzYjI5dkxGNjhHTGEydHJDenM0TmVyOGZ5NWNzeFlzUUl6Smd4QTNaMmRoQ0UvejNEWDFCUUFMMWUzNmdQWTlKNTZkSWxMRnk0RUpjdVhjTHExYXZoNnVvS29INEU5MS8vK2hjWVk4akt5b0sxdFRVQUlEWTJGcjE3OThhaVJZdFFXbHBxR3RGMWRYV0ZVcWxzZEk2ZE8zY0NBTTZkTzRkWFhubkY5TnJGeGVXT3IvbjMzMy9IMHFWTE1XblNKSnc4ZVJJWEwxN0V4WXNYTVdQR2pEdnV5MUpRd2tzSUlZUVFpOVRjL0ZXajlldlhZLzM2OWEwZVAyWEtGTHp4eGh0d2MzUER5Wk1uc1hqeFlyaTZ1dUxTcFV0NCsrMjNNV0xFQ0N4Y3VCQUhEeDVFVmxZV0FLQ3lzdEkwZmVHMzMzNHp6UlYrOGNVWDhmdnZ2d1A0M3dOb0RmWHMyUk5BL1p6aWhxK2I0Kzd1anVlZWU4N1VOaVltQm9JZ1FLVlN3ZDNkSGUrLy96NFVDZ1grOFk5LzRCLy8rQWV1WDcrT2Q5OTlGOTI2ZFd2MWVpMFpKYnlFRUVJSXNVZ05wd05jdUhBQmI3LzlObnIyN0lsMzNubW4wZnEwWDMzMUZYSnljckIwNmRKR1NhR2pveU00NS9qeHh4K3hjdVZLQkFVRlllYk1tWmc0Y1NLV0wxK09CUXNXNE9qUm94Z3dZQUFHREJpQTgrZlA0OFNKRStqUm93ZXVYNytPOCtmUG14NWcyN05uRDREbWsvQlRwMDdoMldlZmJWVFdXcksrYWRNbUhEeDRFSHYzN3NXbVRadmc0dUtDSGoxNllOYXNXYVlFVzZmVFllL2V2VGh5NUFnWVkvajY2NitoVXFrd1pNZ1FNTWJhOFc0UzJZaWl5RVZSNUxkdlNRZ2hCSGp3NzV1OEhjNmRPOGNIRHg3TXg0MGJ4dzBHUTVONmc4SEFvNk9qK1lnUkkzaFZWVlY3VHNFNTUrRnl2emZtelBpNWswdGVYaDRQQ3d2ajA2ZFBOMzBHTGx5NHdCY3ZYc3hqWTJONVRVME5mKzIxMTNoa1pDUS9kT2hRbzJOLyt1a243dVBqdzcvODhrc3VTUkkvZS9Zc0YwV1I2L1Y2ZnViTUdmNkhQL3lCbnpsemhwODllNWJIeHNieWp6LyttSFBPK2NHREI3a29pcnlpb3FKUmY2SW84ak5uem5ET09UOXo1Z3dYUlpIcmREcGVWbGJXNHErR3h4dy9mcHd2V0xDQXo1OC9uOWZWMVhGUkZQbisvZnY1MHFWTCtlREJnL244K2ZONVdsb2FqNG1KNGI2K3ZuekhqaDA4TXpPVFIwWkdjbEVVK1pneFkzaEpTY245ZmNPYklmZTloemFlSUlRUVl0WmNYVjBSRVJHQmMrZk9JVGs1dVVsOWZIdzhTa3RMTVczYU5OamIyOHNRSVpGTFRVME5WcTVjaWRqWVdQajUrZUgvL3UvL2NQSGlSU3hidGd6anhvM0RrU05IRUJzYkN4c2JHM3owMFVjSUNnckN5eSsvakxmZmZodW5UNThHQUl3ZE94WmJ0MjdGakJremNPREFBYnoyMm12SXlNaUFRcUdBbTVzYnZ2MzJXN2k1dWFGMzc5NFlQSGd3VWxOVEFkUS96TmFuVHg5MDc5NjkxUmdaWTdDeXNtcHhybTdEcVEybHBhV1lNbVVLZXZYcWhmZmVlODgwRC9qUlJ4L0Z3b1VMOGNNUFAyREtsQ25Zc21VTFZDb1Z2dm5tRzR3Yk53N0RoZzNEdG0zYjhMZS8vUTArUGo2ZGNtMWVtdEpBQ0NIRTdMMzAwa3VJajQvSE45OThnL0R3L3czR1NwS0VyNy8rR282T2puaisrZWRsakpCMHRQejhmTXlmUHg5NnZSNnZ2ZllhRkFvRlpzMmFoWUtDQWp6MTFGTllzbVFKUm8wYWhVdVhMdUg5OTkrSHJhMHQ1cytmajJIRGhwa2UrQW9JQ01DUUlVUHcwVWNmTmVwN3hJZ1JqVjRiZDIwTENRbkJaNTk5aHBTVUZNVEh4K081NTU1ck5jYmEybHJZMk5nQXFIOVlyYmxOS0JydUNOZTdkMitzWDc4ZXpzN09LQzh2QjFBL2JVT3BWT0w4K2ZOUUtwWG8wYU1IWG43NVpUZzVPWUV4MW1ncHRXSERobUhTcEVsMzhDNWFEa3A0Q1NIRWdxblY2bEVBSXBvcC83REJ5NSsxV20zVHRZL015R09QUFliUTBGQWtKaVlpTXpNVEFRRUJBT29YM3o5NzlpeG16NTROVzF0Ym1hTWtIZW1wcDU3Q2hBa1RNR1hLRkZ5L2ZoMnhzYkVJQ0FqQXZIbnpNR2pRSUp3NmRRcnZ2ZmNlZHU3Y2lWNjlldUhQZi80ekFHRG8wS0hZdG0wYmR1ellnVWNmZlJRZUhoNFlObXdZTm03Y2lPenNiS3hhdGNxMHFzT25uMzdhYUdreE56YzMrUGo0WU5HaVJRQ0E4ZVBITnh1YndXREFWMTk5Qld0cjZ5WVBraGtUM0paMllSc3dZQUNtVDUrT2dvS0NkcjB2N2QxUzJkeFJ3a3NJSVpaTnp4aWJkMnRod3pLRHdUQ2hZME82UDJiTW1JSGs1R1RUR3FURzBWMG5KNmRHdTFhUnprR2xVdUdWVjE0QkFEZzVPV0hYcmwwb0x5OUhhbW9xUHZ6d1F4UVdGc0xUMHhPTEZ5L0dxRkdqVUZ0Ymk5V3JWK1BFaVJQNDhNTVBNWEhpUkZOZmRYVjFpSXVMUTJCZ0lKeWRuZUhnNElCRGh3NGhMUzBOcTFhdGFuVGVaNTU1Qm9jT0hVSllXSmhwdFFhajJ0cGFBTUFiYjd5Qjh2SnlEQjgrSFAzNjlidmphMXU3ZGkwQVlQLysvVkNyMWVqU3BZdXBUcVBSTkxzS1JHZEhDUzhoaEZnd3JWYWJwVmFyTHpQR3VyYlE1S3BlcjQvcjBLRHVrNzU5K3lJNE9CZ3BLU25JeTh2RGhRc1hVRkpTZ3RkZWU0MUdkenN4blU2SDk5OS9IN201dVRoNzlpeWNuWjB4YXRRb3ZQbm1teGd3WUFDcXFxcnc3YmZmWXQyNmRWQW9GSmd6WjQ1cEhWMmo3dDI3WS9YcTFWaXpaZzJpb3FJd2R1eFk3Tnk1RXkrODhJSnBBd29BdUhqeElqNzk5Rk1JZ29DMHREUVVGQlNZZG1FRGdOMjdkNXRpV3J0MkxkNTU1eDFNbU5ENC81dXRyYzV3cTcvODVTL05KcmZOalF3LzlOQkRwcFVpT2lOS2VJbkY0cHluQWdpV080NjdjSkF4NWl0M0VNVHM2UUY4RCtDVkZ1cFRpb3VMNnpvd252dHE1c3laU0UxTnhZWU5HMUJhV29xdVhiczJXZTdKSE5EOTY5NVJLcFhvM3IwN29xT2o0ZVBqZzZlZWVnb0FjT2pRSVN4ZXZCaTdkKytHU3FYQzg4OC9qK2VmZjc3Ri94eHBOQnFzV2JNR3I3LytPcjc3N2pzd3hsQmRYWTJ5c2pLNHVycWlyS3dNczJmUHhwVXJWL0RWVjEvaFgvLzZGLzd5bDc5Z3hZb1ZwcTJBUFQwOW9kRm84TjU3NzZHZ29BQm56NTVGYUdob28vTVlONXk0RzU5OTlobDY5ZXJWcUt6aE1teWRFU1c4eEpLWjg1Y0ZBQXlST3dCaU1iYWloWVNYYy81REI4ZHlYL1h2M3g4alJveEFSa1lHT09lWU8zZXU2YUVnTTBQM3Izc29OallXcDArZlJrRkJBVFpzMklEczdHeGN2WG9WbnA2ZW1EZHZIc0xEd3h0TkMyaElyOWVqcUtqSTlDQmFseTVkc0dMRkNseTZkQWxmZmZVVktpc3JNV2JNR0x6enpqdW9xNnZEeHg5L0RDOHZMM3p5eVNlWU9YTW1YbjMxVmN5WU1RT3hzYkhvMDZjUHZ2amlDL3oyMjI5WXRtd1pKazZjYUpyRDYrcnFpaTFidHFCbno1N2duS08wdEJUMjl2WTRldlFvQUpqaWEvZ1FHbEMvdnJCS3BicnRlMkF3R0V6SE9qczdOOW5wemRKUndrc0lJUmF1cXFwcW42T2o0MVVBamczTE9lZlZWNjVjMlM1VFdQZE5iR3dzMHRQVDBiVnIxMDc3UkRyNW43eThQTHo2NnF1b3E2dkR3dzgvREM4dkw3enl5aXNJREF6RW80OCtldHZqdDIvZmptWExscUZQbno2SWpZM0ZoQWtUVEZNZXhvd1pnNHFLQ3Z6NXozK0dqWTBOMXF4Wmc0RURCd0lBZXZUb2dXKysrUWJ6NTgvSGpSczNHdldabHBZR0p5Y256SjQ5MjFTbVZDcE5VeE1ZWTNqMTFWZE5DYXEvdjc5cFB2RFlzV01iOVdXY3AzeTdzb2JXclZ0bkd1bnVMTXg2cXczakFzWjVlWGxtZlIzay91Q2NQN0NMNjdjVm8rMXd5RDJpVnF1L1pveE52NlY0WjE1ZTNqaFpBbXJCdmZwM3E5Rm80T1hsWlhxNDV4NklZSXdsM3F2T2JzZlM3bC9HNzJ1NVZnakl6czVHbno1OTJwVGczb3B6amxPblRxRi8vLzR0dHJsMDZSS1VTaVVjSFIyYjFFbVNCSVBCMEdSRTllclZxODIyYjNqY2pSczN3RG0zaURub3hybkpjdVZzTk1KTENDR2RBT2Q4eTYwSnJ5UkpacjBVR1NGdDVlZm4xKzVqR1dPdEpyc0FtaXd0MXBBZ0NLWmx6QnBxTGRrMUh0ZlNOQXR5NTJpbk5VSUk2UVF1WExpUURxQzZRVkdOVHFlamhKY1EwaWxRd2tzSUlaM0ErZlBucndOb09GODNvN2k0K0pwYzhSQkNTRWVpaEpjUVFqb0pTWkorYlBEUzRoNVdJNFNRbHRBY1hrSUk2U1JxYW1wUzdlenNham5uZ2w2djN5eDNQUGRUWjkwK2xSRFNQQnJoSllTUVR1TFlzV05WblBOZGpMSE1vcUtpSzNMSFF3Z2hIWVZHZUFraHBCUGhuRzhHOElqY2NSQkNTRWVpaEpjUVFpeWNoNGZIdzBxbE1oVEFkQUNoQUlwRVViekNPVS9TYXJVVk1vZEhDQ0gzSFNXOGhMU0JjY0hzNmRPbjQ5VlhYMjIyemZUcDAxRlFVRUJ6QjhrRHdkM2R2YnU5dlgwNGdNa0F3dEg0ZnU4QllCMWp6Q0NLWW9va1NkL3BkTHJFNHVMaWNsbUNKZmZWZzNUL01zWkNTRWVqaEplUU83QnUzVHFNR1RNR2ZmcjBrVHNVUXBydzlQUjBFUVFoUWhDRTV3Q01CcUFBQUlWQ0FVOVBUd1FGQldIbzBLSEl5Y2xCV2xvYXRGcXRRcS9YaHdtQ0VLWlNxU1JSRk5NbFNkckVPVThvS0Nnb2svZHF5TDBtNS8yTGMzNlFNVGFrdzA5TUhqU0g1VG94SmJ5RXRGR2ZQbjFRVmxhRzk5NTdENTk5OXBuYzRSQUNBRkNyMVQwNTU1R0NJRHpIT1IvSkdCTUF3TXJLQ21xMUdrRkJRUWdQRDRlVGs1UHBtTWNmZnh5VEowOUdWVlVWa3BPVHNXZlBIdVRtNWdvNm5TNVlFSVJnemprWFJUR1RjNzVScDlQRkhUNTh1RlMyQ3lUM2hOejNMNjFXNjl2aEozMkFpS0tvTVJnTWpnVUZCV2x5eDlKWlVjSkxTQnQxNjlZTmdZR0JXTDkrUFJJVEV4RWVIaTUzU0tTVGV2cnBwM3VyVktwSXp2bnpqTEZBeGhnREFKVktCVkVVRVJ3Y2pORFEwTnR1WGVyZzRJQ1ltQmpFeE1TZ3Vyb2FLU2twU0UxTnhhRkRoOWlOR3pjQ0dXT0JLcFdLaTZKNGdITyswV0F3N0Nvc0xEelRJUmRKN2ltNmY4bUxjejVPRUlTZUFDamhsUWtsdklTMGtTUkptRFZyRm5idjNvMlZLMWNpTURBUWRuWjJjb2RGT2dsdmIyODNRUkNpT09kVEdXUCtBTUFZZzdXMU5UUWFEVWFOR29XUWtCRFkyOXUzcTM4N096dEVSMGNqT2pvYTE2OWZSMXBhR2xKU1VwQ1RrOE5xYW1yOEdHTitWbFpXcTlWcTlTSEcyQVpKa3VMeTgvTlAzTk9MSlBjTjNiOWs5d2NBMWdBWUFDNXpMSjBTSmJ5RXRCSG5ITGEydG5qampUY3dmLzU4ZlBycHA1Zy9mNzdjWVJFTEpvcGlmMG1Tb2hoajB4aGpQa0I5a210alk0UEJnd2NqSkNRRXdjSEJzTFcxdmFmbnRiVzFSVlJVRktLaW9sQmJXNHVNakF6czNyMGJCdzRjd1BYcjEzMEErQWlDc0ZJVXhRSkprallZRElhZFJVVkZSKzlwRU9TZW92dVhmRVJSOUFUUUZ3Qzh2YjJINXVmblo4a2NVcWRFQ1M4aGR5ZzRPQmdCQVFIWXZIa3pvcU9qNGU3dUxuZEl4SUo0ZW5vK0tRakNXTWJZVkFEZWdsQy9QNUN0clMyR0RCbUNrSkFRakJ3NUVqWTJOaDBTajQyTkRjTEN3aEFXRm9hNnVqcnMzYnNYeWNuSk9IRGdBSzVkdStZbENJS1hJQWdmcU5YcVh6am42eVZKMmxsWVdDamJneW1rZFhUL2tzVlk0eDhFUVhnZUFDVzhNcUNFbDVCMldMQmdBU1pObW9SbHk1Wmg3ZHExdURtRmtwQjI4Zkx5R2lRSXdsZ0EweGhqZzR6bGRuWjI4UFB6UTJob0tJWVBIdzZWU2lWamxQVnpoRU5DUWhBU0VnS2RUb2VzckN3a0pTVWhPenNiVjY5ZWZZb3h0bFFRaEtWcXRmbzRnUFVBZnRKcXRRVjNlSnBLQUU2M2JkWHhLdVVPNEY2aCsxZUhtMnI4QStjOFVzNUFPak5LZUFscEIxZFhWOHlZTVFOcjFxekJqaDA3TUg3OGVMbERJbVpHclZaN0FSakxHSnNHNEVsanVZT0RBL3o5L1JFYUdvcUFnQUFvbFVyNWdteUZVcWxFVUZBUWdvS0NvTmZya1oyZGphU2tKT3pmdngrVmxaWHVBTjRGOEs1YXJUNERZRDFqYkVkZVhsNGViajkvMFErQTUvMk8vdzVkWW94bHl4M0V2VUwzcjQ0aml1SkFBQU9OcnhsamJtcTEya2VyMVI2U01heE9pUkplUXRycGhSZGVRSHg4UEZhdlhvMlJJMGZLSFE1NThER05ScVBtbkk4RE1BMUFQMk9GazVNVC9QMzlFUllXQm45L2YxaFptZGV0MmNyS0NnRUJBUWdJQ0lEQllFQk9UZzRTRWhMdzg4OC80OUtsUzMwQkxBS3dTQlRGczV6ekRRYURZVWRoWVdFT0FPbld2aGhqeHdBYzYraHI2R3pvL3RVeEpFbUtNazVMTXJvNVhZa1MzZzVtWG5kVlFoNGdWbFpXV0xod0lXSmpZN0Y2OVdxelMxSkloeEM4dkx4OEdHUFJnaUJNNVp5YlZ2enYyclVyaGc0ZGl2RHdjUGo2K3VMV0wwVnpwVkFvNE9mbkJ6OC9QMGlTaE56Y1hDUW1KaUlyS3dzVkZSV1BNY1lXV2xsWkxSUkY4VHlBRFpJazdjalB6ODhHWUpBNzlzNkU3bDhkNDJaeTI4ak5hUTF6WlFpblU2TlBPQ0YzUWFQUklDb3FDanQyN0VDUEhqM2tEb2M4R0JUZTN0NitnaUJFbzM3dW5xdXhvbnYzN2dnSUNFQllXQmg4Zkh3c0pzbHRpU0FJR0R4NE1BWVBIZ3pPT2ZMejg1R1FrSUNzckN5VWw1ZjNCREJmRUlUNWFyWDZBbU5zSStkOG0xYXIzUTlBTDNmc25RSGR2KzR2alViVGozUHVmV3M1WTh4ZG85RjQ1T2JtRnNrUlYyZEZDUzhoZDJuT25Ebll0MjhmeXN2TDVRNkZ5TWRLclZZUFpZeU5CekFGd0NQR2loNDllaUFnSUFEaDRlRlFxOVdkOWdFaHhoalVhalhVYWpVNDV6aDgrRERpNCtPUmxaV0Zzckl5RndCekdHTnpSRkc4eERuZlpEQVl0aW1WeW4yNXViazZ1V08zWkhUL3VuOXVMaW5ZVXQxVUFIL3IySWc2TjBwNENibExYYnQyeGV6WnM3RjA2Vks1UXlFZFNLUFJLUFY2ZllBZ0NNOHd4cVlBNkc2czY5bXpKd0lDQWhBUkVRRVBENDlPbStTMmhERUdEdzhQZUhoNGdIT09vMGVQSWo0K0h2djI3VU5wYVdrM3h0aHNLeXVyMlp6elNyVmEvYjBrU1Z1cnE2c3pUcDQ4ZVVQdTJDME4zYi91SDhiWTg2MVVqd0VsdkIzS3JPL0NvaWh5QU1qTHl6UHI2eUQzQitmYzdIZXpZWlFwUFZENjkrOXZiVzl2UDV3eE5nSEFzNHl4cnNhNjNyMTdJeUFnQUpHUmtSZzRjQ0FsdWUzQU9jZkpreWNSRnhlSGZmdjJvYVNrcEdIMVZjNzVEd0MyVkZSVXBKODdkNjVHbmlnN0J0Mi96TnVnUVlNZXM3YTIvclcxTmdhRDRjbUNnb0xqSFJWVFoyZldIMFpLZUVscjZBdUQzQXU5ZXZYcTR1TGlNb0p6SHNNWW13VGdJV09kbTVzYkFnTURFUmtaU1F2NDN3ZW5UNTlHZkh3ODl1N2RpMU9uVHBuS09lZlhBR3hsalAybzErdjNGQllXVnNzWDVmMUI5eS96Sm9yaUxBRC8xMW9ienZtN1dxMzI3eDBVVXFkbjFoOUdTbmhKYStnTGc3U1hScU94NVp3SGM4NG5Bb2hoak5rYjYvcjE2NGVBZ0FCRVJVV2hYNzkrcmZSQzdxV3paODhpTGk0T2UvZnV4ZkhqalFiRnJuUE9kMGlTOUVOdGJXM0tzV1BIcXVTSzhWNmkrNWRsb1h4RmZtYjl4dE1IaUxTR3ZqREluUmcwYUpDOVVxa01ZWXhOdXZud21hMnh6dDNkSFlHQmdZaUtpa0tmUG4xYTZZVjBoTEt5TXNUSHh5TWpJd05Iamh4cFdGVUxZQ2ZuZkxNZ0NMdHpjM04vbHluRXUwYjNMOHRDK1lyOHpQcU5wdzhRYVExOVlaRGI2ZCsvdjZPRGcwTW9ZMndTNXp5YU1XWU4xRDlVTldEQUFBd2ZQaHlSa1pIbzFhdVgzS0dTRnBTWGw1dVMzK0xpWWpUNFoxOEhJSjV6dnJtdXJpNnB1TGo0c294aDNqRzZmMWtXeWxma1o5WnZQSDJBU0d2b0M0TTB4OFBENDJHbFVoa0tZREtBS0FBcW9EN0pIVFJva0NuSmZmVFJSMldOazl5NWlvb0tKQ1FrSUQwOUhVVkZSWkFrMDBadU9nREpBTDdqbkNkcHRkb0srYUpzRzdwL1dSYktWK1JuMW04OGZZQklhK2dMZ3hpNXU3dDN0N2UzRDBkOWtodU9tMHN5Q29JQUR3OFBqQmd4QWhFUkVYQnhjWkUxVG5MdlhMNTgyWlQ4RmhRVXdHQXdiZVJtQUpBaVNkSjNPcDB1c2JpNCtJRmNnSmJ1WDVhRjhoWDVtZlViVHg4ZzBocjZ3dWpjUEQwOVhRUkJpQkFFNFRrQW93RW9nUHF0YnowOVBSRVVGSVNJaUFoMDY5Wk4za0RKZlZkWldZbWtwQ1NrcGFWQnE5VkNyNi9meUkxekxqSEcwaVZKMnNRNVR5Z29LQ2lUT1ZRVHVuOVpGc3BYNUdmV2J6eDlnRWhyNkF1ajgxR3IxVDA1NTVHQ0lFNEVlWWdBQUNBQVNVUkJWRHpIT1IvSkdCTUF3TXJLQ21xMUdrRkJRUWdQRDRlVGs1UGNvZDRSblU2SHNySzI1Mkl1TGk2d3RiVzlmY04yT0gvK1BPYk5tNGRObXpZMUtydWRuajE3dHFuLy8vem5Qemh4NGdUKytjOS90anZHMWxSVlZTRTVPUmw3OXV4QmJtNHVkTHI2amR3NDU1d3hsc2s1MzZqVDZlSU9IejVjZWw4Q2FDTzZmMWtXeWxma1J6dXRFVUxNMnROUFA5MWJwVkpGY3M2Zlo0d0ZHcjlrVlNvVlJGRkVjSEF3UWtORDRlam9LSGVvN1ZaV1ZvYVltSmcydDErNmRDbkN3c0lBQUFhREFVT0dETG1yOHg4OGVCQUtoUUlBVUZkWGQrdXlZQmc3ZHV4dCs4ak56UVVBMU5UVTRMZmZmbXV4bmJXMU5SSVRFeEVkSFExblorY1cyN201dWJVaDhxWWNIQndRRXhPRG1KZ1lWRmRYSXlVbEJhbXBxVGgwNkJDN2NlTkdJR01zVUtWU2NWRVVEM0RPTnhvTWhsMkZoWVZuMm5VeVFzZ0RneEplUW9qWjhmYjJkaE1FSVlwelBwVXg1Zy9VUDNSbWJXME5qVWFEVWFOR0lTUWtCUGIyOXJmcnlxd1lrOGJXYURTYVJxOFZDZ1cyYk5uU1l2dDE2OVpoKy9idFdMaHdJWHg4ZkpwdFkweDJXN05seTVabWs5Q1NrcEpHeWZxaFE0Y3daODZjMi9iMzhzc3Z0MXJmbHZmaWR2NS9lM2NlRjFXOS93Lzg5WmxoRjdUYzE3VDB1bDVaWmx6REJRVlJzVFMzeXZMK2J0OVN6TW9zUy90bXBYbTlhVnFXV2xtMzBtK0xwcG03Z1NzcUttb2l1MlN1b0NiaFRpd0NzNXpQN3crYXVRTU1pQWh6WkhnOUh3OGZPSi9QT1ovem5oSHdOV2MrNTNQcTFLbURFU05HWU1TSUViaDE2eGIyN3QyTDNidDNJelkyVnVUbjUvY1NRdlJ5Y1hGWkdoQVFjRXdJc1VwUmxJakV4TVRUZDMxZ0luSTRCbDV5WmtjQjNOMnBMWFVkVjd1QWU0bE9wMnVuS01vd0ljUjRJVVEzb0Nqa2VuaDRvSHYzN2dnSkNjSEFnUU9yN2FQOGUwR0pXKzFXbUwwZ2FqUWFzWERoUW16YXRBbURCZzNDbURGam9DZ0tOQnFOM1RFdVg3Nk0vUHg4NjlRS1N5MldzWE55Y3BDVmxWVnF2NXljNHZlQjZOdTNyeldzU2ltdFV3b3F3czNOcmNMYjNpa3ZMeThNR3pZTXc0WU5RMEZCQWFLam83RnIxeTc4OHNzdnVIWHJWamNBM1RRYXpjYzZuUzVKVVpSVlpyTjVhMHBLeW0vVlZoQi9meEZWS1FaZWNscENpSjVxMTBCM3g5Zlh0NE5HbzNsVUNQRTBBSDlMR1BQeThrS1BIajBRRWhLQ0FRTUd3TVBEUTkxQ0hlUk9waldVSnkwdERXKzk5UlpPblRxRnRtM2JZdGV1WFJnNGNDQSsrK3d6VEo0OEdZTUhEMGJKNlpmejVzM0R3WU1IUzlWaUNhOFRKMDRzdFE4QWxEY1Y5Zno1ODNmMG5HeW5WbFFuRHc4UERCNDhHSU1IRDRiQllNRCsvZnV4YytkTy9QTExMOGpOemZYVGFEUitHbzFtWVVCQXdLOVN5cFdLb214TlRrNnUwb0RIMzE5RVZZdUJsNGp1S1g1K2ZsMDBHczJqQU1ZTElicFkydXZVcVlOZXZYb2hORFFVL2ZyMXE5YXpmZVhac1dNSE5tN2NpQk1uVHFDZ29BQVBQUEFBbm5ubUdRd2JOcXpVdHR1M2I4ZTZkZXR3NnRRcEdJMUd0R3paRWkrLy9ETDY5dTE3Ujl0WVZHWktneTJEd1lDVksxZmk2NisvaHJ1N094WXRXb1RNekV3c1hMZ1F2WHIxUWxKU0VtYk5tb1VmZnZnQjA2Wk5nNysvdjNYZkpVdVdBUGp2RklXU3RheFpzNlpDVXhyczJiZHZYN245R1JrWmVPcXBwOHJkcHJxNHVia2hKQ1FFSVNFaE1CcU5pSW1Kd1k0ZE8zRGt5QkZrWjJkM0ZrTE0wMmcwOHdJQ0FrNEJXQWxnUzBKQ1FwSXF4UkpSbVJoNGlVaDFBUUVCZmdBZUZVS01COURCMHU3ajQ0UGV2WHNqTkRRVWZmcjBnYXVycTNwRm9pZ3d2dlhXVytqUm93ZkdqeDhQS1NVMmJ0eUlXYk5tb1ZHalJzVXVEdnYzdi8rTmpSczNvazJiTm5qeXlTZmg1ZVdGMU5SVW5EeDUwaHBtSzdLTnJmTENiSGtVUmNHZVBYdnd5U2VmNFBmZmYwZFFVQkJtenB5SkJnMGE0TWNmZndRQTFLMWJGOU9uVDhmSWtTTXhiOTQ4UFBmY2N3Z0xDOE1ycjd4UzV0SnRKMCtlUkljT1JmOWNkM1AyMldBdzNGVy9vN2k2dWlJb0tBaEJRVUV3bVV3NGN1UUlkdXpZZ1VPSERpRXJLNnM5Z0g4QitGZEFRRUFhZ0pWQ2lNM3g4Zkh4QUdyOGlndEVOWjFUQkY2OVhyOUlTbW41TEszWVYzdnRmMzNzWnZ2Wm03RFp6dEpuZld5enRFcVpZOXEyYXpRYTY3NS90WlU1MXUzR0xMR3NTN0d4U3U1VEJXT1gzTFpVdjJXZkNoeTc1SmpGMmt2OEc1UmJaOG54N2Z4YkZmdGExdGlXajhOTDFGUHFXTFoxMkJ1cnZIcnRmVytWOTl3cStyMTF1MjN2c0U3TERoWCszaXJyR1BiRy9tdGJ1NjlCR1hYdUJUREFzbkhkdW5VUkdCaUl3WU1IbzNmdjNuQnh1WGQrVFdtMVdpeGZ2aHgrZm43V3RwNDllK0xaWjU5RlJFU0VOZkJhemdJSEJ3ZGozcng1eFo2RFpjNXFSYllwcWJ5THp5eEtCcytZbUJoODlORkhTRTlQUit2V3JiRjQ4V0s3WWRxaVhidDJXTDU4T2RhdFc0ZWxTNWZpd0lFRGVQdnR0eEVTRWxKc3U0VUxGK0tubjM1Q2JHd3MycmR2ai8vOTMvKzF1NnJDMWF0WDhmNzc3NWRiYzJobzZHMmYxNzNHeGNVRmZmcjBRWjgrZldBMm14RWJHNHR0MjdZaEppWUdOMi9lZkJEQU93RGVDUWdJaUFXd0h3Q0VFRkpSRkFsQUNpRWtpb0t3dEdsSHlYWVVyVkJtYmJQZFJsRVU2elovZllVUVFnRUEyK05ZL202ekwyejNzZnpkYkRhajVIaVc0NVMxejEvOXR4MnZ4SE1yOWh6S3FzdHNOc3VTKzlqcHMrNWorOWgybTl1TVhlbzUyeHZiMG02dkZzdmZMWTlOSmxPcGJVaDk5ODcvSkpWekM0Q1hsSEphV1J0VWRCbkFPMWt1c0t4dDdiVlh4L0dyYyt5YU1HWmxYNnVLTG10WkUxNkQ2aHF6T3NjdWExc3BaUjNiUGhjWEZ6UnMyQkErUGo2VnFyMDZhYlhhWW1FM0x5L1BHbFQvK09NUGEvdjY5ZXZoNHVLQ21UTm5sZ3JzbHJQVUZkbm0rdlhyQUFCUFQwOHNYNzRjUGo0K3Q2MXgrZkxsYU5DZ0FhNWZ2dzRoQkJvMmJBZ0FlT2VkZC9ESUk0OVU2QTJFRUFKang0NUZZR0FnL3YzdmY2TnAwNmJXZWlJakl3RUErL2Z2eDd2dnZvdjA5SFRNbno4ZmdQMHpzZlhxMWNQOCtmT1JucDRPVjFkWHRHalJ3bnF4V3YzNjliRnMyVElFQkFTVVcwOUJRUUdTa3BKZ01wbGdOcHRWbTg1U0ZpRUV2TDI5MGFoUm8xS2ZRZ2doUEFHOFpubGMxa1dCWmJWYnhxL29QcGJmYzdiN2xEZTI3WDZWcWEyOC9vck10eTV2N1BMMnI4allsZDIvckw3Yi9leFlYdnR5eG1iNFZkRzk5Yi9KSGZMMzl3OFVRdlMwZWZkVjdCMGtVUHhkWThuSGxuZWx0OXNPc0w1YlJubmJsTFZQT2RzVmE3T3B2MVI3eVgxTGJtZmI5dGU3MERLUGE5dHU3NWlXYlVyV2FmUHV0Y3c2U2g3YnpuWVZIcXRrdSsyNzVyTHF0SDFzTkJyTHJLUGtWNlBSV0dwc2pVWmpIY3RnTU5nOWx1MVhqVVpqZlZ4WVdGaG12NlhOOHJpZ29NRHVHTGFQYmIvZXVuV3JWSjFhclZaYXJvWXZ1WTlXcTdYN09EczcyMjY3aTR1TGRXeExtNnVycXdTQXk1Y3ZGOXZHOHRYZDNWMENnSWVIaHdRQUh4OGZDUUQ3OXUwcjliMWw4M2ZMVitIbjV4ZW8wV2llQWhBbWhHaHQyZkQrKysvSGtDRkRNR0RBQVBqNStkMFRaM3UzYjkrT0xWdTI0T1RKazhWV0pmRHo4OE9LRlNzQUFQMzY5VU9MRmkySzNaeWhwSXBzVTlrcERCYjE2dFhEbmoxN0FCU0Y4NnRYcjk3Ui9vMGFOVUtkT25VQUFPKzk5eDQyYjk0TW9PaDM3ZUhEaCtIbTVuWkhOYlp1M1JvYk5teW8wTHplOGxURmttUjN5MncyNC9qeDQ5aTNieCsyYmR0VzdMV1ZVbVlBaUZRVTVZZWtwS1I5QVFFQnIwb3BOVnF0MXZvSmsrMVhtMDhGaGMwblVOWSsyN2EveGkvVkxrU3hUMjJzZlNYYkxmdmI5S0hrMkxiYjIyNVQ4aE5BbTAvT1N2V0ovMzZhVTdMUGRwc3l4eTVuZjl1K2tzKzEySE94dHkvK3UySEo1MXRxZjl2WHdtWWZlNTl1VlhUL2xQajQrUEVnVmFqL3Y4ZGRTRXhNakFFUW8zWWRSSFJYWkZKUzBrRUFCd0hBMTllM3AxYXJmVm9JTWV6bXpac1ByVjY5R3F0WHIwYmR1bld0NFRjZ0lFQ1YrYndyVnF6QVo1OTlodjc5KytPTk45NUE2OWF0MGFwVnExSlRCQXdHdzIzUFFGVmtHOXVMdVM1ZXZBaHZiMi9jZi8vOTFyYWdvQ0JNbXpZTnc0Y1B0N3UvN2RtejZPaG92UFBPTytVZXI2UzVjK2NpTEN6TU90YVVLVlBnNStlSC8vbWYvN0dlWlkyTGkwTlVWQlM2ZGV1R2V2WHFBU2dLNm1XdHkydHI1ODZkZDFUUHhZc1g4ZHh6ejkzUlBsWEpaREloT1RrWmUvZnV4ZmJ0MjNIanhnM2I3Z3RTeWtoRlVWYjk5ZjFzbFpDUThKRmpLeVdpa21wMDRDVWk1NU9jblB3TGdGOEF2T3pyNjZ2VGFEVGpoUkREc3JPejI2OWR1eFpyMTY2RnQ3YzNRa05ETVhEZ1FPajFlb2Q5eEwxNjlXbzBhOVlNSDM3NG9UVk0ybHQ3dG5uejVraExTME4rZmo0OFBUM3RqbFdSYld5bk1IejMzWGN3bTgzNDRJTVBpbTFUVUZCUWFxMWJvR2dhaEcwNHR0aTNiOTl0cDBiazVPUWdLQ2lvV051YmI3NEpvUFJhd0ZsWldaZ3hZd1kyYk5oZ0RieVdNV3hmRzNkMzkxTFAwM0l4M08zTytGckNzNzNuV2QyTVJpTVNFeE94Wjg4ZTdOeTVzOWh6a2xLbUFZZ1FRcXlLajQ4LzR2RGlpS2pDR0hpSjZKNlZuSndjRHlBZXdEUzlYdDlWU3ZrUEFJL2s1dVoyMnJCaEF6WnMyQUF2THkrRWhJUWdPRGdZM2JwMXE5WTFlWE56YzB1TmIyOUt3cEFoUS9DZi8vd0huMzc2S2FaUG4xNnN6eEp3SzdLTlJWWldGcUtqb3pGNzl1eFN4MXEyYkJtV0xWdFdxajA0T0JnTEZ5NjhvK2RYR1JjdVhJQ2JteHRhdG14WnJQMlpaNTRwOW5qY3VIRjQvZlhYeXgzTDNobGZOUzVvTXhnTWlJK1B0NFpjMjZBdHBUd3RoSWdBc0RJaElVSDl1UlZFVkNFTXZFUlVJOFRGeGFVQW1BRmdoazZuNndSZ1BJQkhiOTI2MVhYTGxpM1lzbVVMUEQwOU1YRGdRQVFIQjZONzkrNVZmdGUxSGoxNjRPREJnM2pwcFpmUW8wY1BuRGh4QWpkdjNpeTEzVC8vK1UvRXhNUmd6Wm8xT0g3OE9QcjA2UU1YRnhmRXg4ZWphOWV1Q0E4UHI5QTJGdi8zZi84SGc4R0FYYnQyWWNpUUljV09OV1BHREl3Y09iSlVEUlc1VUtrcUhEMTZGQWFEQWZ2MjdVTndjTEMxZmRXcVZYamdnUWVzajlWZVV1NTJDZ29Lck5NemR1L2VqYnk4UE52dUV3QWlwSlFydWNZdVVjM0V3RXRFTlU1OGZQd0pBRzhCZU12ZjMvOXZvdWgydzQvbTUrZjdSMFJFaUlpSUNMaTd1eU1vS0FnaElTSG8yYk9uOWVLcnV6Rjc5bXdzV0xBQWh3NGR3dkhqeDlHdlh6OTgrT0dIR0RCZ1FMSHQzTjNkOGVXWFgrS2JiNzdCamgwN3NIejVjcmk2dXFKVHAwN28yYk5uaGJjQmdKU1VGS3hldlJyang0L0h4bzBic1dqUklyenl5aXZXK2I5YXJmYU9wblJrWjJmanJ3dGh5MVFpN0pWSlVSUnMzNzRkdnI2K2VQdnR0MkV5bVRCNDhHQUFSWGNydTlNM0hMYzdtMXZSbFZZcUtqOC9IN0d4c1lpS2lrSlVWQlR5OC9PdGh3S1FLcVg4R2NEM0NRa0p2MWJwZ1luSTRSaDRpYWhHUzB4TVBBMWdOb0RadnI2K0QycTEydkVBaGhjVUZPaDM3TmdoZHV6WUFWZFhWL1RyMXcrREJnMUNyMTY5S3JTOGx6MzE2OWZIZ2dVTFNyWGJXelhBM2QwZGt5Wk53cVJKazhvYzczYmJuRDE3RnRPbVRZTk9wOFBVcVZQUnIxOC92UGJhYS9qbGwxK3NaM1Z2M0xpQml4Y3ZXcGVoTXB2Tk1Kdk5NSmxNTUJxTmVQREJCNHNGejdJdWNMdWQ4K2ZQSXo4L0g4ZVBIN2NHN01qSVNQeisrKy9ZdW5VcnRtL2ZqcmZmZnR1NlZuQjZlcnExSmtWUllEUWFZVFFhMGFWTGwxSmpOMmpRQURObXpNQVRUenhScW0vdDJyVklUMDlIVGs0T29xS2lLdjF2WjVHWGw0ZWpSNDlpOSs3ZDJMdDNMd29MQ3dFVUxYWUxJQW5BVmtWUlZpWWxKWjI2cXdNUjBUMmxSaTlMUmtSVUZsOWYzNVphclhhOEVHS0VsTEtIRUVJREZLMmxHUmdZaU5EUVVQVHUzYnZZaFZiM2twTW5UeUk4UEJ3dFdyVEFGMTk4Z2JwMTZ3SUFybDI3aGxXclZpRW1KZ1laR1Jrb0tDZ284OHluajQ4UGR1N2NDVGMzTjBSR1J1S2RkOTdCbGkxYmJudTJPeTh2RDhPSER5KzJTc09ycjc2Sy9mdjNBd0JHakJpQnFWT25Zc1NJRVJnK2ZEaW1UU3RhQ3YzY3VYTll0MjRkamgwN2hzek1UT1RuNStPdjVSOEJBSUdCZ1ZpNmRHbVp0eWUyWjlLa1NUaDI3QmlBb21rYUw3NzRZcW41d2JlVG01dUxJMGVPWU5ldVhZaU9qcmJlMkVOS3FhQm9qdmhXazhtME1pVWw1ZHdkRFV4RU5RWURMeEU1UGIxZTM4eHNOait0MFdoR0FPZ05RQXNVVFFldzNMcTRkKy9lcUYrL3ZycUYybEFVQlN0V3JNQzRjZU51RzFBVlJZSFpiSWFVc2xqNDFXZzAxcm16cWFtcCtQbm5uL0hLSzYvQTNkMjkzUEVNQmdNKysrd3pEQjA2RkIwN2RnUlFkQ1k1SnljSFBqNCsxdGNwTFMwTnpaczNMM2M4UlZGZ01wa0FGTDNaMEdnME1CZ01PSFBtRERwMzduemIxeUUvUDk4YTZyMjh2Q3A4VVdKMmRqWU9IejZNblR0MzR1REJnOVlhQUpnQnhBTFlLb1JZR1JjWGQ2RkNBeEpSamNiQVMwUzFpcSt2YjJPTlJqTk9DUEdZRUNJUWdDdFFGQTU3OU9pQndZTUg0K0dISDdiZW9ZeHFqcHMzYitMUW9VUFl1WE1uRGgwNlpIdDIyU1NsL0VWS3VWa0lzU29oSVNGRHpUcUp5UEVZZUltbzF1clNwVXQ5ZDNmM2NWTEtrUUQ2Q2lIY2dLTGJzdXIxZWd3Wk1nU0JnWUZvM0xpeHlwVlNXYTVmdjQ2WW1CanMzTGtUUjQ0Y3NUM0RiWlJTSGhKQ2JEWVlERDhjUDM3OHNwcDFFcEc2R0hpSmlBRDQrL3ZmcDlGb0hnY3dDa0IvQUI0MmZSZzZkQ2dDQXdQUnJGa3oxV3FrSWxldlhzWEJnd2V4WThjT3hNYkdXdHVsbEFZaHhFRUFHNFVRYStMaTRxNnBWeVVSM1VzWWVJbUlTdWpRb1lOUG5UcDF4Z0FZRFdBQUFPc3lCMy8vKzk4eGRPaFE5TzNiRnkxYXRGQ3R4dG9tTXpNVEJ3OGV4UGJ0MjVHUWtHRGJWUUJnUDRBTlJxTnhiVXBLU3VtRmtZbW8xbVBnSlNJcWg2K3ZieDJ0VmpzS3dCZ0FBNFVRM3BhK2poMDdJaXdzREgzNzlpMTJrd1dxR3BjdVhjTEJnd2V4YmRzMnBLU2sySGJsU3luM0F0aVFrNVB6MDVrelo3SlZLcEdJYWdnR1hpS2lDbXJac3FWbm8wYU5SZ2doeGdJSUFWRFgwdmUzdi8wTlE0Y09SYjkrL2RDbVRSdnJHclJVY1ZKS1hMeDRFUWNQSGtSa1pDUk9uRGhoMjVjSFlBK0FkV2F6ZVgxeWNuTEY3bzVCUkFRR1hpS2lTbW5YcnAyN2o0L1BJMEtJSndBTUFuQ2ZwZS9CQng5RVdGZ1krdlhyaDdadDJ6TDhsa05LaWZQbnoyUC8vdjNZdG0wYlRwMHFkcitISEFCUlVzcTFWNjllM2ZUNzc3L25sekVNRVZHNStGdVlpT2d1NmZWNlY3UFpIQ2FFZUVJSUVRcWdnYVd2VmF0V0NBc0xRLy8rL2RHK2ZYdUdYeFNGM0xObnorTEFnUU9Jakl6RXVYUEY3dmZ3SjRDZFVzcTFPVGs1VzgrY09WT29VcGxFNUVUNG01ZUlxR3E1K1B2N2h3b2huZ1F3V0FoaFhkT3NlZlBtMXZEYnFWT25XaFYrcFpRNGZmbzBvcU9qc1czYk5wdy9mOTYyN3dhS1F1NlBpWW1KRVFDTXFoVktSRTZwOXZ5MkpTSnlQSzIvdi85QWpVYnpGSUFoQUpwYU9wbzBhWUtoUTRjaUtDZ0lYYnAwZ1VhalVhL0thcUlvQ2s2ZVBJbm82R2hFUmtiaTBxVkx0dDNYRkVYWkRtQk5ZbUxpRGdBbUFKQlNiZ1l3WElWeXk3TmRDREZVN1NLSXFQSVllSW1JSEVQajcrL2ZUNlBSUENXbEhDcUVhR25wYU5pd29UWDhkdTNhRlZxdFZzMDY3NHFpS1BqMTExK3hiOTgrYk51MkRabVptZFkrS2VWbEljUTJzOW04T2lrcGFUY0FwZVQrMHZiZXlQY1FVWnRPeHhNNUlmNEFFeEU1bnZEejh3djg2OHh2bUJDaXRhWGovdnZ2eDVBaFF6Qmd3QUQ0K2ZuQnhjVkZ4VElyeG13MjQvang0OWFRZS9YcVZXdWZsRElEUUtTaUtEOGtKU1h0QTFCdW9HWGdKYUxxd0I5Z0lpS1YrZnI2OXRScXRVOExJWVlCZU1qU1hyZHVYV3Y0RFFnSWdLdXJxNHBWRm1jeW1aQ2NuSXk5ZS9kaSsvYnR1SEhqaG0zM0JTbGxwS0lvcTVLU2tnN2V5YmdNdkVSVUhmZ0RURVIwRC9IMTlkVnBOSnJ4UW9oaFFvajJsblp2YjIrRWhvWmk0TUNCME92MWNITnpjM2h0UnFNUmlZbUoyTE5uRDNidTNJbXNyQ3hybjVReURVQ0VFR0pWZkh6OGtjb2VnNEdYaUtvRGY0Q0ppTzVSZXIyK3E1VHlId0FlQWRESjB1N2w1WVdRa0JBRUJ3ZWpXN2R1OFBEd3FMWWFEQVlENHVQanJTRTNKeWZIMmllbFBDMkVpQUN3TWo0K1BxNHFqc2ZBUzBUVmdUL0FSRVExZ0U2bjZ3UmdQSUJIQVhTMXRIdDZlbUxnd0lFSURnNUc5KzdkNGVYbGRkZkhLaWdvUUZ4Y0hLS2lvckI3OTI3azVSVzdxZGtKQUJGU3lwVUpDUWxKZDMyd0VoaDRpYWc2OEFlWWlLaUc4ZmYzLzVzUVlyd1E0bEVBL3ZqcmQ3bTd1enVDZ29JUUVoS0NuajE3b2s2ZE9oVWVNejgvSDdHeHNZaUtpa0pVVkJUeTg2MDNOWk1BVXFXVVB3UDRQaUVoNGRjcWZqckZNUEFTVVhYZ0R6QVJVUTNtNit2N29GYXJIWStpdFd2MWxtRG02dXFLZnYzNllkQ2dRZWpWcXhkOGZIeEs3WnVYbDRlalI0OWk5KzdkMkx0M0x3b0xpMjVxOWxmb1RBS3dWVkdVbFVsSlNhZEs3VnhOR0hpSnFEcndCNWlJeUVuNCt2cTIxR3ExNDRVUUk2U1VQWVFRR2dCd2NYRkJZR0FnUWtORDBiVnJWNXc0Y1FLN2R1MUNkSFEwak1haW01cEpLUlVBOFFDMm1reW1sU2twS2VmS09WUzFxVXpndlhUcEVrYU9ISWxtelpwaDQ4YU5wVzdpb1NnS1JvMGFoYXlzTFB6ODg4L3c5dmErNDdvWWVJbHF0bnQvZ1VjaUlxcVE1T1RrM3dHOEQrQjl2Vjdmekd3MlA2M1JhRWFZVEtiZTBkSFIydWpvNkpLN21BSEVBdGlxMFdoV3hzWEZYWEIwelZXaFJZc1dHRHAwS0g3KytXZnMzTGtUUTRZTUtkWWZHUm1KaXhjdll2TGt5WlVLdTBSVTgvRWRLeEdSay9QMTlXMnMwV2pHQ1NFZUUwTDBsRkxHU3lrM0N5RldKU1FrWktoZG42M0tUbW00Y09FQ1JvOGVqYlp0MjJMTm1qWFdka1ZSTUhyMGFHUmxaU0VpSXFMU0YvWHhEQzhSRVJGUkRhSFQ2YVJPcDdzbjU4a0NSWUczc21iT25DbDFPcDA4Y09DQXRTMGlJa0xxZERxNVlzV0t1eG42bm4yOWlLaGlOTGZmaElpSTZONDNZY0lFYURRYXJGaXhBa0RSMmQzbHk1Zmp2dnZ1d3hOUFBLRnlkVVNrSnM3aEpTSWlwL0RnZ3c5aTRNQ0IyTDE3TitMajQzSGx5aFdrcDZkajZ0U3BWYkkrTVJIVlhBeThSRVRrTkNaT25JaW9xQ2lzV3JVS0Z5OWVSUDM2OWZINDQ0K3JYUllScVl5Qmw0aUluRWE3ZHUzUXYzOS9SRWRIUTBxSlYxOTl0VnB2dlV4RU5RUG44QklSa1ZNSkR3K0hsQkwxNjlmSDJMRmoxUzZIaU80QkRMeEVST1JVT25Ub0FBQm8xYW9WM04zZFZhNkdpTzRGREx4RVJFUkU1TlFZZUltSWlJaklxVEh3RWhFUkVaRlRZK0FsSWlJaUlxZkdlNE1URVRteGdJQ0FZQUJETFkrRkVLOEJnSlJ5a2MxbWh4TVNFdFk3dWpaNzd0WGIrQW9oK1A4bFVRM0dkWGlKaUp5YnlSSnliZG0ybWMzbVVZNHRpWWpJc1RpbGdZaklpU1VrSk1SSUtXK1VzMG0yeVdTS2NGaEJSRVFxWU9BbEluSnVKZ0EvbHRPL096VTExZUNvWW9pSTFNREFTMFRrL0RhVTFTR2wvTW1SaFJBUnFZR0JsNGpJeWVYazVCd0FrRjJ5WFVxWmQvUG16VTBxbEVSRTVGQU12RVJFVHU3TW1UT0ZVc3AxSmR1RkVIdlMwOU1MMUtpSmlNaVJHSGlKaUdvQktXV3BaY2NVUmJrbmxpSWpJcXB1REx4RVJMWEFsU3RYOWdISXMybktOeHFOOTJMZ3ZhWjJBWGFVdDhvRkVkVUFYSWVYaUtnV3lNakl1TlcwYWROTkFKNytxeWs2TlRVMVY4MmF5dEFOUUErMWl5Z2hYdTBDaU9qdU1QQVNFZFVTaXFLczAyZzBsc0I3VDE2c0pvUTREK0M4Mm5VUWtYUGhsQVlpb2xvaVB6OC9Da0NCbE5KZ05CclhxbDBQRVpHak1QQVNFZFVTSjArZXpKRlMvaXlFT0ppU2tuSlQ3WHFJaUJ5RlV4cUlpR29SS2VWYUFFM1Zyb09JeUpHRTJnVVFFVG1LVHFlTEFqQlE3VHBJWFZMS293a0pDVDNWcm9PSUhJZFRHb2lvTm1IWUpRZ2g3clZWSUlpb21uRktBeEhWT25GeGNXcVhRQ3JSNi9WcWwwQkVLdUFaWGlJaUlpSnlhZ3k4UkVSRVJPVFVHSGlKaUlpSXlLa3g4QklSRVJHUlUyUGdKU0lpSWlLbnhzQkxSRVJFUkU2TmdaZUlpSWlJbkJvREx4RVJFUkU1TlFaZUlpS3FWbWF6V2UwU2lLaVdZK0FsSWxLQmxCSmZmZlZWcGUvNmR2UG1UY3lkT3hlS29nQUFqRWFqdFM4L1B4K3Z2dm9xVHA0OGFYZmYwNmRQWStQR2paVTZibG4wZWozUzA5Tkx0Zi81NTU4SUNnckMrZlBucS9SNFJFUjNncmNXSmlKeU1FVlI4SzkvL1FzUkVSRjQ3YlhYckxlN2pZMk5SZWZPblZHblRoMjcreDA5ZWhUZmZ2c3RQdm5rRStUbTVtTFRwazJZT1hNbUZFWEI4ODgvajdadDIyTG16SmxJVFUzRi92MzdNWFhxVkx2anBLU2tZTjY4ZVRDYnpSZ3paZ3pTMDlNeGV2VG9DdFcrZnYxNnRHblRCdjM3OTBkdWJtNnh2cEpqeE1YRjRkQ2hRMmpjdURGYXQyNWRvZkdKaUtvREF5OFJrUVBkdW5VTE0yZk9SRkpTRXBZdVhZcmV2WHNEQUF3R0F6NzQ0QU1VRkJUZ3ZmZmVROWV1WFV2dDI2NWRPNXc2ZFFvclZxekE0TUdEcmUzLytjOS84TnR2ditIbGwxOEdVQlNjNzd2dnZqSkQ1cWhSbzNEMTZsVXNXTEFBZGV2V1JmdjI3UUVVaFZtTG5Kd2NSRVpHNG9rbm5yQzIyUWJhaUlnSVNDbXRqNE9DZ3ZEZGQ5L2hnUWNlS0hhczdkdTNJejA5M1JycWJYM3p6VGQybnljUlVWVmo0Q1VpY3BERXhFVE1uVHNYM3Q3ZStPR0hIOUN3WVVQazVlV2hzTEFRaFlXRm1EMTdOdWJNbVlQbm5uc09MNy84TXNhUEgxOXMvL3IxNitPTk45NUFSa2FHdGMxb05PTE1tVE5ZdkhneC9QejhBQUM3ZCs5R3g0NGRTMDBqOFBUMFJKTW1UUUFBa3laTkFnQjA2dFRKT3NlMlRaczIxbTNUMDlPeGR1MWF2UEhHRzNhZmk3ZTNON3AzNzE2czdabG5uaW4yZU5PbVRUaDA2QkJlZmZWVkRCdzRFRUJSeU4yMmJSdFdyVnFGcGsyYlZ1UmxJeUs2YXd5OFJFUU9FQjhmajRrVEp3SUEzTnpjTUh6NGNPdjhXd3MzTnpkNGVucWlVYU5HV0x4NE1VNmVQSW01YytkYSsyM1BraTVac2dRQUVCZ1lDQURZdDI4ZmV2ZnVqUWtUSmlBOVBkM3VOSVVlUFhyZzg4OC90ejYyaEY3YnViY2x6OFJhSHR1ZS9iVlFGQVdiTm0xQ3ExYXRvTmZyOGROUFA2Rk5temE0ZVBFaUhudnNNYXhZc1FKOSt2UkJRa0tDTmJ3bkpDVGdrVWNlS1hVbW1JaW9Pakh3RWhFNWdMKy9QK2JNbVFNdkx5L1VxVk1ISnBNSkgzendBZnIzNzQ4SkV5YWdUcDA2MEdqK2V4MXhVbElTVENaVHNURXNvZlA2OWV0NDg4MDNjZjM2ZFN4ZHVoUXRXclFBVUhRRzk3MzMzb01RQWpFeE1YQjNkd2NBaEllSG8xV3JWbmpublhkdzhlSkY2eG5kRmkxYXdOWFZ0ZGd4dG03ZENnRDQvZmZmTVhueVpPdmp4bzBiMy9Gei92UFBQekZ2M2p5TUhUc1daODZjd2JWcjEzRHQyalZNbUREaGpzY2lJcm9iREx4RVJOWE0zdnhWaTVVclYyTGx5cFhsN2o5dTNEaTgvdnJyYU5PbURjNmNPWU01YythZ1JZc1d1SDc5T3Q1NjZ5MzA3OThmYjc3NUpvNGVQWXFZbUJnQVFGWldsblg2d3VYTGw2MXpoZi81ejMvaXp6Ly9CUERmQzlCc05XL2VIRURSbkdMYngvYTBiOThlVHo3NXBIWGIwYU5IUTZQUndNM05EZTNidDhlQ0JRdWcxV3J4N3J2djR0MTMzOFd0Vzdmd3IzLzlDdzBhTkNqMytSSVJWVFVHWGlLaWFtWTdIZURLbFN0NDY2MjMwTHg1Yzh5YU5RdGFyZGJhOS9YWFh5TTJOaGJ6NXMwckZncnIxcTBMS1NYV3JWdUhqei8rR0VGQlFaZzRjU0xHakJtRER6NzRBRE5tek1CdnYvMkdqaDA3VXJEZU53QUFGWU5KUkVGVW9tUEhqc2pJeU1EcDA2ZlJwRWtUM0xwMUN4a1pHZFlMMlBiczJRUEFmZ2cvZS9Zc0huLzg4V0p0NVlYMTFhdFg0K2pSbzlpL2Z6OVdyMTZOeG8wYm8wbVRKcGcwYVpJMVlCdU5SdXpmdng4blRweUFFQUxMbHkrSG01c2JldlRvQVNGRUpWNU5JaUlpSWlxVFRxZVRPcDFPcWlVK1BsNE9IanhZUHZ2c3N6SW5KMGRLS2VXVksxZmtuRGx6WkhoNHVNelB6NWRUcDA2VllXRmg4dGl4WThYMjNiSmxpK3pXclp2ODZxdXZwS0lvOHNLRkMxS24wMG1UeVNUVDB0TGtQLzd4RDVtV2xpWXZYTGdndzhQRDVaSWxTNlNVVWg0OWVsVHFkRHA1OWVyVll1UHBkRHFabHBZbXBaUXlMUzFONm5RNmFUUWE1YVZMbDhyOFk3dlBxVk9uNUl3Wk0rVDA2ZE9sd1dDUU9wMU9IanAwU002Yk4wOTI3OTVkVHA4K1hlN2R1MWVPSGoxYTl1elpVMjdldkZrZVBIaFFob1dGU1oxT0p4OTU1QkdabnA1ZXZTKzRIWmJ2QWJXL0Y0bUlpSWlxaFZxQjk5YXRXL0tqano2UzNicDFrN05uejVZR2cwR21wYVhKZWZQbXlWNjllc2tubjN6U0duRE5ack5jdUhDaDdOYXRtNXc1YzZZOGUvYXNkWndMRnk1SUthVThmUGl3SERseXBEVTBsL1RWVjEvSjRjT0hTeW1sWExod29SdzVjbVNwYlVvR1hyMWVMNldVWllaZTIzMHVYTGdnOVhxOVhMcDBxVFNiemFYR1MwOVBsL0h4OGZLbGwxNlM0OGFOa3lkT25MQWV0N0N3VUs1ZHUxYSsrKzY3bFgwNTd3b0RMMUh0eENrTlJFVFZLREV4RWRPblQ0ZkpaTUxVcVZPaDFXb3hhZElrSkNVbG9YUG56cGc3ZHk2Q2c0TngvZnAxTEZpd0FGNWVYcGcrZlRvQ0F3T3RGM3oxNmRNSFBYcjB3RWNmZlZSczdQNzkreGQ3YkxsclcwaElDRDcvL0hQczNyMGJrWkdSZVBMSko4dXRzYUNnQUI0ZUhnQ0tMbGF6ZHhNSzJ6dkN0V3JWQ2l0WHJrU2pSbzJRbVprSm9HamFocXVyS3pJeU11RHE2b29tVFpyZytlZWZ4MzMzM1FjaFJMR2wxQUlEQXpGMjdOZzdlQldKaU80T0F5OFJVVFhxM0xrelJvMGFoWEhqeHVIV3JWc0lEdzlIbno1OThOcHJyNkZMbHk0NGUvWXMzbi8vZld6ZHVoVXRXN2JFQ3krOEFBQjQrT0dIc1hIalJtemV2Qm5ObWpWRDE2NWRFUmdZaUI5KytBRkhqaHpCNHNXTHJhczZMRnUyck5qU1ltM2F0RUczYnQzd3pqdnZBQUFlZSt3eHU3V1p6V1o4L2ZYWGNIZDNMM1VobVNYZ2xuVVh0bzRkTytMWlo1OUZVbEpTcFY2WHl0NVNtWWlvTWhoNGlZaXFrWnViR3laUG5nd0F1TysrKy9Eenp6OGpNek1UVVZGUitQRERENUdjbkF4ZlgxL01tVE1Id2NIQktDZ293TktsUzNINjlHbDgrT0dIR0RObWpIVXNnOEdBaUlnSTlPM2JGNDBhTllLUGp3K09IVHVHdlh2M1l2SGl4Y1dPTzNMa1NCdzdkZ3lEQncrMnJ0WmdVVkJRQUFCNC9mWFhrWm1aaVg3OStxRnQyN1ozL054V3JGZ0JBRGgwNkJBQ0FnTGc2ZWxwN2RQcjlYWlhnU0FpVWdNREx4R1JBeGlOUml4WXNBQnhjWEc0Y09FQ0dqVnFoT0RnWUx6eHhodm8yTEVqY25KeThOMTMzK0g3NzcrSFZxdkZLNis4WWwxSDE2Smh3NFpZdW5RcFB2dnNNd3diTmd5UFB2b290bTdkaXYvMy8vNmY5UVlVQUhEdDJqVXNXN1lNR28wR2UvZnVSVkpTa3ZVdWJBQ3dhOWN1YTAwclZxekFyRm16TUdyVXFHTEhLbTkxaHBLbVRKbGlOOXphT3pOY3IxNDk2MG9SUkVTT3dzQkxST1FBcnE2dWFOaXdJVWFNR0lGdTNicWhjK2ZPQUlCang0NWh6cHc1MkxWckY5emMzUERVVTAvaHFhZWVncGVYbDkxeDlIbzlQdnZzTTB5Yk5nMXIxcXlCRUFKNWVYbTRkT2tTV3JSb2dVdVhMdUdsbDE3Q3paczM4ZlhYWCtPOTk5N0RsQ2xUc0dqUkl1dXRnSDE5ZmFIWDYvSCsrKzhqS1NrSkZ5NWNRR2hvYUxIaldHNDRjVGMrLy94enRHelpzbGliN1RKc1JFU093c0JMUk9RZzRlSGhPSGZ1SEpLU2tyQnExU29jT1hJRTJkblo4UFgxeFd1dnZZWWhRNFlVbXhaZ3kyUXlJU1VseFhvaG1xZW5KeFl0V29UcjE2L2o2NisvUmxaV0ZoNTU1QkhNbWpVTEJvTUJTNVlzZ1orZkh6NzU1Qk5NbkRnUkw3NzRJaVpNbUlEdzhIQzBidDBhWDM3NUpTNWZ2b3o1OCtkanpKZ3gxam04TFZxMHdQcjE2OUc4ZVhOSUtYSHg0a1Y0ZTN2anQ5OStBd0JyZmJZWG9RRkY2d3U3dWJuZDlqVXdtODNXZlJzMWFsVHFUbTlFUk5XQnEzNFRVYTFoV1k1S2pRdW00dVBqOGVLTEw4SmdNT0QrKysrSG41OGZldmJzaWI1OSs2SlpzMmEzM1gvZHVuV1lQMzgrV3JkdWpiRmp4MkxVcUZIV0tRK0ZoWVc0ZXZVcVhuamhCWmhNSml4YXRBaWRPbld5N252anhnMU1uejRkL3Y3K21ESmxpclY5elpvMTJMQmhBNzc5OXRzeWcvYWpqejVxRGFpOWUvZkdwNTkrQ3VET3BqeVU1ZnZ2djdlZTZYWVVTOTN4OGZIOC80K29GdUVQUEJIVkdtb0dYZ0E0Y3VRSVdyZHVYYUdBVzVLVUVtZlBua1c3ZHUzSzNPYjY5ZXR3ZFhWRjNicDFTL1VwaWdLejJWenFqR3AyZHJiZDdXMzNLeXdzaEpTeXpHa1dOUWtETDFIdHhDa05SRVFPMHF0WHIwcnZLNFFvTit3Q0tMVzBtQzJOUm1OZHhzeFdlV0hYc2w5WlozK0ppR3FLMHIvOWlJaUlpSWljQ0FNdkVSRVJFVGsxQmw0aUlpSWljbW9NdkVSRVJFVGsxQmg0aVlpSWlNaXBNZkFTRVJFUmtWTmo0Q1VpSWlJaXA4WjFlSW1vMXFtS3U0UVJFVkhOd1RPOFJGUnJTQ21QcWwwRDNST09xMTBBRVJFUkVWVVRuVTRuTGJkWUppS3FMWGlHbDRpSWlJaWNHZ012RVJFUkVUazFCbDRpSWlJaWNtb012RVJFUkVUazFCaDRpWWlJaU1pcE1mQVNFUkVSa1ZOajRDVWlJaUlpcDhiQVMwUkVSRVJPallHWGlJaUlpSndhQXk4UkVSRVJPVFdoZGdGRVJGUjlBZ0lDZ2dFTXRUd1dRcndHQUZMS1JUYWJIVTVJU0ZqdjZOcUlpQnpGUmUwQ2lJaW9XcGtzSWRlV2JadlpiQjdsMkpLSWlCeUxVeHFJaUp4WVFrSkNqSlR5UmptYlpKdE1wZ2lIRlVSRXBBSUdYaUlpNTJZQzhHTTUvYnRUVTFNTmppcUdpRWdOREx4RVJNNXZRMWtkVXNxZkhGa0lFWkVhR0hpSmlKeGNUazdPQVFEWkpkdWxsSGszYjk3Y3BFSkpSRVFPeGNCTFJPVGt6cHc1VXlpbFhGZXlYUWl4SnowOXZVQ05tb2lJSEltQmw0aW9GcEJTbGxwMlRGRVVMa1ZHUkxVQ0F5OFJVUzF3NWNxVmZRRHliSnJ5alVZakF5OFIxUW9NdkVSRXRVQkdSc1l0QUxiemRhTlRVMU56MWFxSGlNaVJHSGlKaUdvSlJWRnM1L0h5WWpVaXFqVVllSW1JYW9uOC9Qd29BQVZTU29QUmFGeXJkajFFUkk3Q3dFdEVWRXVjUEhreVIwcjVzeERpWUVwS3lrMjE2eUVpY2hRWHRRc2dJaUxIa1ZLdUJkQlU3VHFJaUJ4SnFGMEFFWkdURS83Ky9nOXJOSm93S1dXUUVPSWhBQTBBdUtwZG1FcE1Vc29iUW9nMEFOR0tvbXhMVEV6Y0QwQlJ1ekFpY2w0TXZFUkUxVU1FQkFROEtvUllDS0NEMnNYY3k2U1VhVUtJLzQyUGovOEpnRlM3SGlKeVBneThSRVJWckd2WHJ2ZTd1cm91QnpBU0FGcTJiSW5nNEdEMDdOa1RiZHUyUmIxNjllRHFXanRQOEpwTUp2ejU1NTlJUzB2RDBhTkhFUlVWaGZUMGRBQ0FsSEtYMld3ZW41eWNmRVhkS29uSTJURHdFaEZWSVY5ZjM1WmFyVFpLQ05HK1VhTkdtREpsQ3NMQ3dpQUVmOTNhSTZYRW5qMTdzR1RKRWx5NmRBa0FMaFFXRmdhbnBxYWVVYnMySW5JZS9BMU1SRlJGZkgxOUcydTEyaU5DaUFkNzl1eUo5OTkvSDNYcjFsVzdyQm9oTHk4UHMyYk53cjU5K3dBZ3cyQXc5RHArL1BoRmxjc2lJaWVoVmJzQUlpSm4wS1ZMRnpjM043ZWZoUkIrUVVGQitQampqK0hwNmFsMldUV0dtNXNiUWtKQ2tKR1JnZE9uVC90b05Kb0JIaDRlMzJabFpablVybzJJYWo0R1hpS2lLdEN5WmNzM2hSRFBkT3JVQ1o5KytpbGNYTGpxNDUzU2FEVG8yN2N2RWhJUzhNY2ZmelQxOFBDb201bVp1VjN0dW9pbzV1T1VCaUtpdStUcjY5dkJ4Y1VsMWN2TFMvdmpqeitpZWZQbWFwZFVvMTI3ZGcyalI0OUdibTZ1MldnMDlreEpTWWxUdXlZaXF0bDRwelVpb3J1azFXcm5BZEErOTl4ekRMdFZvR0hEaHBnMmJSb0FhRjFjWEQ1VXV4NGlxdmw0aHBlSTZDN285ZnF1VXNya3BrMmJZdlBtelp6S1VFVk1KaE1lZi94eG5EOS9Ib3FpQkNZbUpoNVN1eVlpcXJsNGhwZUk2QzVJS1Y4Q2dDZWZmSkpodHdxNXVMaGd3b1FKQUFDTlJqTmQ1WEtJcUliakdWNGlva3JxMEtHRFQ1MDZkYTU0ZW5wNjdOeTVFMTVlWG1xWDVGUUtDZ293ZVBCZzVPVGtGSnBNcG1ZcEtTazMxYTZKaUdvbW51RWxJcW9rRHcrUG9RQThldmZ1emJCYkRUdzhQREIwNkZBSUlkeGRYRnorb1hZOVJGUnpNZkFTRVZXU1Zxc2REZ0FoSVNGcWwrSzBCZ3dZQUFBUVFvU3BYQW9SMVdBTXZFUkVsYU9WVW9acHRWbzgvUEREYXRkU3BjeG1zOW9sV0hYdDJoVmFyUllBSGdiQVNkSkVWQ2tNdkVSRWxhRFg2LzhtaExqL29ZY2VnbytQajhPUEh4c2JpOGNmZnh5WEwxKzIyMy9nd0FFTUdqUUkyZG5aZHpUdTVjdVgwYU5IRHlRbUpsWkZtWGZOeThzTGYvLzczd0hBSnlBZ3dGL3Rlb2lvWnVLN1pTS2lTbEFVeFY4SWdYYnQycWx5L08rLy94NmVucDVvMHFTSjNmN0N3a0xjdUhFRGlxS1U2c3ZLeWlwejNKeWNIQUJBYm01dXVkdmRkOTk5ZDFoeDVmbjYraUlwS1FsQ2lENEFqam5zd0VUa05CaDRpWWdxcHhNQVBQVFFRdzQvOEsrLy9vcVltQmg4K2VXWEFJcW1JSlFNcDdtNXVRQ0FHemR1bEpxaUVCb2FldHRqVEowNnRkeit3NGNQdzgzTjdVN0tyclMyYmRzQ0FLU1VmM2ZJQVluSTZURHdFaEZWVG1jQWFOT21qY01QL1Bubm55TXdNQkI2dlI0M2J0eEFabVltL3ZFUCs0c1lqQjA3dGxSYlZGUlVtV05mdTNZTlR6enhCSllzV1dLWlNtQ1hvOEl1QURScjFnd0FJSVJ3L0xzTEluSUtETHhFUkpYVEJ2aHZHSE9VZ3djUDR1alJvL2p4eHgraEtBcWVmLzU1NlBWNjdOdTNyOWgyMGRIUm1EMTdOclpzMllLNmRlc1c2eXR2em5GaFlTRUF3TnZiMjZIVEZzclRzR0ZEeTErYnFsa0hFZFZjREx4RVJKWFRGQURxMTYvdnNBUG01ZVZoL3Z6NUdEOStQRnEzYm8zMTY5Zmo5OTkveDBjZmZWUXF4SHA0ZUFBQTZ0U3BZemZncHFlblkvVG8wV1VlNjdubm5yUGJQbS9lUEF3ZVBQZ3Vuc1dkc3dSMktXVURoeDZZaUp3R0F5OFJVU1VJSWVvQjVaOHRyV3FwcWFuSXpNekVkOTk5aDIrKytRWUFNR1hLRkxSczJiTFVITjVidDI0QkFQNzg4ODlpN1NYUDJxNWZ2NzdZNCt2WHJ5TThQQnp2dmZjZU9uYnNXS3l2dklCY25TdzM5UkJDZUt0U0FCSFZlQXk4UkVTVjR3azRkaTVyUUVBQXZ2amlDOVNyVncrZmZ2b3BybDI3WnAyN0d4d2NiSGVmVWFOR0ZYc2NGeGRYN0hISk9jaWVucDRBZ0taTm02b3lQOWtlVjFkWHkxOGQ5MklUa1ZOaDRDVWl1Z3RDQ0ljZHk5WFZGZDI3ZDhlK2Zmc1FHeHVMbFN0WFdtN0tVTzZGYUU3RWNTODJFVGtWQmw0aW9rcVFVaFlJSWJ3TEN3dXRIN2s3d3FWTGx6Qm56aHhNbmp3WmJkdTJoYUlveU03T3J2UUZabnE5M201N1dYTjQxV0EwR2kxL0xWU3pEaUtxdVJoNGlZZ3FRUWlSRGNBN056ZlhZWUZYU29tWFgzNFp1Ym01aUkyTnhlYk5tNUdSa1lGQmd3WmgyTEJoZU9HRkYyNDd4dEdqUjZIVmFxSFZhbEd2WGoyc1dMSEMybmZod2dXOC9mYmJ5TXZMZzV1YkcrYk9uVnZzeGhyUFB2dXNRNmR3V09UbjV3TUFwSlI1RGo4NEVUa0ZCbDRpb3NyNUEwRHpHemR1b0hIanhnNDVvQkFDM3Q3ZThQZjNSNU1tVGRDelowKzBidDBhSFR0MnhMbHo1d0FBeTVjdnQzdTJkLy8rL1ZpeVpJbjFjYXRXcmJCbnp4N3I0NU1uVDJMdTNMblE2WFE0Y09BQWZIMTlNWC8rZkN4YnRnd2RPblFBZ0dMYk81TGw5c2hDaU91cUZFQkVOUjRETHhGUjVWd0FvTS9NekN5MW1rRjErdmJiYisyMld3SnZxMWF0MEtCQjZkVzdmdjMxMXpMSDNMNTlPK2JPbll2UTBGQTgvL3p6T0hEZ0FDWlBub3h0MjdiaDJXZWZ4Y3laTXpGczJMQ3FlUUtWY1AxNlVjNlZVbDVXclFnaXF0RVllSW1JS2tGUmxGODFHczNJOVBSMHRZNlBNMmZPSUM0dURwY3ZYMGJ2M3IzdmVJemMzRng4L1BISDJMeDVNOExEd3hFZUhvN0xsLytiS2Q5ODgwMDBiTmdRczJmUFJreE1ERjU5OVZVMGF0U29LcDlHaGZ6eHh4OEFBQ0hFT1ljZm5JaWNBZ012RVZIbG5BRCtlMmJWRVM1ZHVvVEl5RWdrSnljakpTVUZPVGs1OFBiMlJraEl5QjJOSTZYRWpoMDdzSGp4WWhpTlJuejQ0WWNJQ2dxeXUrM0VpUlBSb1VNSHpKMDdGNk5HamNMVFR6K054eDkvM0tFMzNMQzh4b3FpbEgyYW1vaW9IQXk4UkVTVklLVk1CSUF6Wjg0NDdKZzNiOTdFaGcwYm9OUHBNR1hLRlBqNysrUEJCeCtFUnFQQkw3LzhBZ0FJRFEwdGQ0ekN3a0k4Ly96elNFMU5SVkJRa1BVc2JubjY5ZXVIZGV2V1lmSGl4VmkrZkRsKyt1a25iTnk0c2RRdGk2dExjbkl5QUVDajBSeDB5QUdKaUlpSUNBRGdvdFBwc3J0Mzd5N3o4dktrMm80Y09TSjFPcDFNU0VpUWFXbHBwZjU4KysyM1VxZlRTWlBKSkRkdjNpd1BIVHBrZDV6TXpFenJPUGFjTzNkT0hqNTh1RHFmU2pINStmbXlSNDhlVXFmVDVRSnd2ZTIvQ2hFUkVSRlZIWjFPOTZOT3A1TzdkKzkyV0FBc2k4bGtrdG5aMlZKUkZMdjlScU5SWm1kbjMzYWMvUHg4R1JFUklXL2N1RkhWSlZaS2JHeXMxT2wwTWlBZ1lMZmEvOTVFVkhOcDFDNkFpS2ltVWhSbEN3RHMzcTErRnROcXRmRHg4U256em04dUxpN3c4Zkc1N1RnZUhoNElDd3ZEL2ZmZlg5VWxWa3AwZERRQVFFcTVYZVZTaUtnR1krQWxJcW9rczlrY0thVXNQSFRvRUFvS0N0UXV4K2tZREFaRVJrWUNnRkVJWVg4OU5pS2lDbURnSlNLcXBKU1VsSnNBZnN6TnpjWG16WnZWTHNmcFJFZEhJeXNyQzFMS1hRa0pDVmZWcm9lSWFpNEdYaUtpdXlDRVdBb0FxMWV2aHNsa1Vyc2NwMkUybTYyM1BSWkNMRks1SENLcTRSaDRpWWp1UW54OGZKeVVjdHZGaXhleGJ0MDZ0Y3R4R3J0MjdjS3BVNmNncFR3Y0h4K3Z6ajJOaWNocE1QQVNFZDI5TndHWXYvamlDMXk5eWsvZTcxWldWaFkrK09BRFNDa1ZSVkZtcUYwUEVkVjhXclVMSUNLcTZUSXpNeTgzYmRyVTAyQXc5RWxOVFVWWVdCZzBHcDVQcUF5ejJZeVpNMmZpMUtsVEFMQThNVEh4TTdWcklxS2FqNEdYaUtnS2VIaDR4SGg2ZWc3THpNeHM5c2NmZjZCLy8vNWxMaEZHOWltS2dvOCsrc2l5TXNOSnM5azg2dkxseTBhMTZ5S2ltbytCbDRpb0NtUmxaWmthTkdnUXFkVnFuemg5K3JUUHVYUG44UERERDhQTnpVM3QwbXFFL1B4OHpKOC9IK3ZYcndlQWE0cWloQ1FsSldXcVhSY1JPUWNHWGlLaUtuTGx5cFhzK3ZYcmIzRnhjWGtzTFMydDNxNWR1L0RBQXcrZ1ZhdFdQTnRiQmlrbGpoMDdodW5UcCtQSWtTTUFrR2t3R0FZbEp5ZWZVTHMySW5JZS9BMU1SRlRGZkgxOUc3dTR1S3dCTUFBQTJyVnJoNUVqUjZKcjE2NW8wYUlGdkwyOTRlTGlvbktWNmpDYnpjak56VVZHUmdhT0h6K096WnMzNDhRSmE3Yjl4V1F5alVsT1R2NWR6UnFKeVBrdzhCSVJWUThSRUJEd1AwS0lXUUJhcTEzTVBTNER3UHo0K1BobEFCUzFpeUVpNThQQVMwUlV2VFIrZm41aEdvMW1qQkFpQUVBTEFQVUExTTVUdklCWlN2a25nRCtFRUFsU3lrMEpDUW1iQUpqVkxve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lFSCtQeHdvdkZwK256WGxBQUFBQUVsRlRrU3VRbUNDIiwKCSJUaGVtZSIgOiAiIiwKCSJUeXBlIiA6ICJmbG93IiwKCSJWZXJzaW9uIiA6ICIiCn0K"/>
    </extobj>
  </extobjs>
</s:customData>
</file>

<file path=customXml/itemProps22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902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喵喵喵</cp:lastModifiedBy>
  <cp:revision>238</cp:revision>
  <dcterms:created xsi:type="dcterms:W3CDTF">2019-06-19T02:08:00Z</dcterms:created>
  <dcterms:modified xsi:type="dcterms:W3CDTF">2023-05-28T06:13:33Z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16DCD9DA20D141EA9761CBAD1E6A630F_11</vt:lpwstr>
  </property>
</Properties>
</file>