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E96-484C-B1A6-C44C9349F9A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E96-484C-B1A6-C44C9349F9A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4E96-484C-B1A6-C44C9349F9A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4E96-484C-B1A6-C44C9349F9A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20" name="TextBox 19">
            <a:extLst>
              <a:ext uri="{FF2B5EF4-FFF2-40B4-BE49-F238E27FC236}">
                <a16:creationId xmlns:a16="http://schemas.microsoft.com/office/drawing/2014/main" id="{92EC7FE7-1DCC-6FDB-BD0D-BE9C3A60DDA0}"/>
              </a:ext>
            </a:extLst>
          </p:cNvPr>
          <p:cNvSpPr txBox="1"/>
          <p:nvPr/>
        </p:nvSpPr>
        <p:spPr>
          <a:xfrm>
            <a:off x="2619374" y="3295462"/>
            <a:ext cx="8610600" cy="1938992"/>
          </a:xfrm>
          <a:prstGeom prst="rect">
            <a:avLst/>
          </a:prstGeom>
          <a:noFill/>
        </p:spPr>
        <p:txBody>
          <a:bodyPr wrap="square" rtlCol="0">
            <a:spAutoFit/>
          </a:bodyPr>
          <a:lstStyle/>
          <a:p>
            <a:r>
              <a:rPr lang="en-US" sz="2400" dirty="0"/>
              <a:t>STUDENT NAME:</a:t>
            </a:r>
            <a:r>
              <a:rPr lang="en-IN" sz="2400" dirty="0"/>
              <a:t> NANDHINI S</a:t>
            </a:r>
          </a:p>
          <a:p>
            <a:r>
              <a:rPr lang="en-US" sz="2400" dirty="0"/>
              <a:t>REGISTER NO:3122140</a:t>
            </a:r>
            <a:r>
              <a:rPr lang="en-IN" sz="2400" dirty="0"/>
              <a:t>80</a:t>
            </a:r>
            <a:endParaRPr lang="en-US" sz="2400"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2241591236"/>
              </p:ext>
            </p:extLst>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445</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Sarathy S</cp:lastModifiedBy>
  <cp:revision>24</cp:revision>
  <dcterms:created xsi:type="dcterms:W3CDTF">2024-03-29T15:07:22Z</dcterms:created>
  <dcterms:modified xsi:type="dcterms:W3CDTF">2024-08-31T04:58:52Z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