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4C59-3461-458B-97F1-F1299B07D287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63B1B-55AC-403A-A1E4-2D12A02AC579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4C59-3461-458B-97F1-F1299B07D287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63B1B-55AC-403A-A1E4-2D12A02AC5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4C59-3461-458B-97F1-F1299B07D287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63B1B-55AC-403A-A1E4-2D12A02AC5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4C59-3461-458B-97F1-F1299B07D287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63B1B-55AC-403A-A1E4-2D12A02AC5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4C59-3461-458B-97F1-F1299B07D287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63B1B-55AC-403A-A1E4-2D12A02AC579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4C59-3461-458B-97F1-F1299B07D287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63B1B-55AC-403A-A1E4-2D12A02AC5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4C59-3461-458B-97F1-F1299B07D287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63B1B-55AC-403A-A1E4-2D12A02AC5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4C59-3461-458B-97F1-F1299B07D287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63B1B-55AC-403A-A1E4-2D12A02AC5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4C59-3461-458B-97F1-F1299B07D287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63B1B-55AC-403A-A1E4-2D12A02AC5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4C59-3461-458B-97F1-F1299B07D287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63B1B-55AC-403A-A1E4-2D12A02AC5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4C59-3461-458B-97F1-F1299B07D287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DA63B1B-55AC-403A-A1E4-2D12A02AC579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F904C59-3461-458B-97F1-F1299B07D287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DA63B1B-55AC-403A-A1E4-2D12A02AC579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836712"/>
            <a:ext cx="7851648" cy="18288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KEYLOGGER &amp; SECURITY</a:t>
            </a:r>
            <a:endParaRPr lang="en-IN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latin typeface="+mj-lt"/>
              </a:rPr>
              <a:t>PRESENTED BY:  </a:t>
            </a:r>
          </a:p>
          <a:p>
            <a:r>
              <a:rPr lang="en-US" sz="2400" dirty="0" smtClean="0">
                <a:latin typeface="+mj-lt"/>
              </a:rPr>
              <a:t>JAYAKODI D(AU810621104009)</a:t>
            </a:r>
          </a:p>
          <a:p>
            <a:r>
              <a:rPr lang="en-US" sz="2400" dirty="0" smtClean="0">
                <a:latin typeface="+mj-lt"/>
              </a:rPr>
              <a:t>COMPUTER SCIENCE AND ENGINEERING</a:t>
            </a:r>
          </a:p>
          <a:p>
            <a:r>
              <a:rPr lang="en-US" sz="2400" dirty="0" smtClean="0">
                <a:latin typeface="+mj-lt"/>
              </a:rPr>
              <a:t>DR.NAVALAR NEDUNCHEZHIYAN COLLEGE OF ENGINEERING</a:t>
            </a:r>
            <a:endParaRPr lang="en-I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69775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REFERENCES:</a:t>
            </a:r>
            <a:endParaRPr lang="en-IN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+mj-lt"/>
              </a:rPr>
              <a:t>Author(s). (Year). Title of the article or book chapter. Title of the Journal or Book, Volume(Issue), Page range. DOI or URL</a:t>
            </a:r>
          </a:p>
          <a:p>
            <a:r>
              <a:rPr lang="en-US" sz="2800" dirty="0">
                <a:latin typeface="+mj-lt"/>
              </a:rPr>
              <a:t>For example:</a:t>
            </a:r>
          </a:p>
          <a:p>
            <a:pPr marL="0" indent="0">
              <a:buNone/>
            </a:pPr>
            <a:r>
              <a:rPr lang="en-US" sz="2800" dirty="0" smtClean="0">
                <a:latin typeface="+mj-lt"/>
              </a:rPr>
              <a:t>            Smith</a:t>
            </a:r>
            <a:r>
              <a:rPr lang="en-US" sz="2800" dirty="0">
                <a:latin typeface="+mj-lt"/>
              </a:rPr>
              <a:t>, J. (2020). Understanding </a:t>
            </a:r>
            <a:r>
              <a:rPr lang="en-US" sz="2800" dirty="0" err="1">
                <a:latin typeface="+mj-lt"/>
              </a:rPr>
              <a:t>Keyloggers</a:t>
            </a:r>
            <a:r>
              <a:rPr lang="en-US" sz="2800" dirty="0">
                <a:latin typeface="+mj-lt"/>
              </a:rPr>
              <a:t>: Types, Detection, and Prevention. Journal of </a:t>
            </a:r>
            <a:r>
              <a:rPr lang="en-US" sz="2800" dirty="0" err="1">
                <a:latin typeface="+mj-lt"/>
              </a:rPr>
              <a:t>Cybersecurity</a:t>
            </a:r>
            <a:r>
              <a:rPr lang="en-US" sz="2800" dirty="0">
                <a:latin typeface="+mj-lt"/>
              </a:rPr>
              <a:t>, 5(2), 123-135.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6623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2852936"/>
            <a:ext cx="8305800" cy="1143000"/>
          </a:xfrm>
        </p:spPr>
        <p:txBody>
          <a:bodyPr/>
          <a:lstStyle/>
          <a:p>
            <a:r>
              <a:rPr lang="en-US" b="1" dirty="0" smtClean="0"/>
              <a:t>              THANKING YOU 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270421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OUTLINE:</a:t>
            </a:r>
            <a:endParaRPr lang="en-IN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+mj-lt"/>
              </a:rPr>
              <a:t>DEFINITION OF KEYLOGGER AND SECURITY</a:t>
            </a:r>
          </a:p>
          <a:p>
            <a:r>
              <a:rPr lang="en-US" sz="2400" dirty="0" smtClean="0">
                <a:latin typeface="+mj-lt"/>
              </a:rPr>
              <a:t>OBJECTIVES</a:t>
            </a:r>
          </a:p>
          <a:p>
            <a:r>
              <a:rPr lang="en-US" sz="2400" dirty="0" smtClean="0">
                <a:latin typeface="+mj-lt"/>
              </a:rPr>
              <a:t>KEYLOGGER OVERVIEW</a:t>
            </a:r>
          </a:p>
          <a:p>
            <a:r>
              <a:rPr lang="en-US" sz="2400" dirty="0" smtClean="0">
                <a:latin typeface="+mj-lt"/>
              </a:rPr>
              <a:t>DEVELOPMENT PROCESS</a:t>
            </a:r>
          </a:p>
          <a:p>
            <a:r>
              <a:rPr lang="en-US" sz="2400" dirty="0" smtClean="0">
                <a:latin typeface="+mj-lt"/>
              </a:rPr>
              <a:t>IMPLEMENTATION</a:t>
            </a:r>
          </a:p>
          <a:p>
            <a:r>
              <a:rPr lang="en-US" sz="2400" dirty="0" smtClean="0">
                <a:latin typeface="+mj-lt"/>
              </a:rPr>
              <a:t>OUTPUT IMAGE</a:t>
            </a:r>
          </a:p>
          <a:p>
            <a:r>
              <a:rPr lang="en-US" sz="2400" dirty="0" smtClean="0">
                <a:latin typeface="+mj-lt"/>
              </a:rPr>
              <a:t>CONCLUSION</a:t>
            </a:r>
          </a:p>
          <a:p>
            <a:r>
              <a:rPr lang="en-US" sz="2400" dirty="0" smtClean="0">
                <a:latin typeface="+mj-lt"/>
              </a:rPr>
              <a:t>REFERENCES</a:t>
            </a:r>
          </a:p>
          <a:p>
            <a:endParaRPr lang="en-I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90195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96752"/>
            <a:ext cx="8229600" cy="1143000"/>
          </a:xfrm>
        </p:spPr>
        <p:txBody>
          <a:bodyPr>
            <a:noAutofit/>
          </a:bodyPr>
          <a:lstStyle/>
          <a:p>
            <a:r>
              <a:rPr lang="en-US" sz="4400" b="1" dirty="0" smtClean="0"/>
              <a:t>DEFINITION OF KEYLOGGER AND SECURITY:</a:t>
            </a:r>
            <a:endParaRPr lang="en-IN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204864"/>
            <a:ext cx="8229600" cy="438912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j-lt"/>
              </a:rPr>
              <a:t>A </a:t>
            </a:r>
            <a:r>
              <a:rPr lang="en-US" sz="2800" dirty="0" err="1">
                <a:latin typeface="+mj-lt"/>
              </a:rPr>
              <a:t>keylogger</a:t>
            </a:r>
            <a:r>
              <a:rPr lang="en-US" sz="2800" dirty="0">
                <a:latin typeface="+mj-lt"/>
              </a:rPr>
              <a:t>, short for "keystroke logger," is a type of software or hardware device that records the keystrokes typed on a computer keyboard without the user's knowledge</a:t>
            </a:r>
            <a:r>
              <a:rPr lang="en-US" sz="2800" dirty="0" smtClean="0">
                <a:latin typeface="+mj-lt"/>
              </a:rPr>
              <a:t>.</a:t>
            </a:r>
          </a:p>
          <a:p>
            <a:r>
              <a:rPr lang="en-US" sz="2800" dirty="0">
                <a:latin typeface="+mj-lt"/>
              </a:rPr>
              <a:t>Security, in the context of computing, refers to the measures and protocols put in place to protect computer systems, networks, and data from unauthorized access, use, disclosure, disruption, modification, or destruction.</a:t>
            </a:r>
            <a:endParaRPr lang="en-IN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98153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OBJECTIVES:</a:t>
            </a:r>
            <a:endParaRPr lang="en-IN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+mj-lt"/>
              </a:rPr>
              <a:t>Outline the objectives of the </a:t>
            </a:r>
            <a:r>
              <a:rPr lang="en-US" sz="2800" dirty="0" smtClean="0">
                <a:latin typeface="+mj-lt"/>
              </a:rPr>
              <a:t>project </a:t>
            </a:r>
          </a:p>
          <a:p>
            <a:r>
              <a:rPr lang="en-US" sz="2800" dirty="0" smtClean="0">
                <a:latin typeface="+mj-lt"/>
              </a:rPr>
              <a:t>Develop </a:t>
            </a:r>
            <a:r>
              <a:rPr lang="en-US" sz="2800" dirty="0">
                <a:latin typeface="+mj-lt"/>
              </a:rPr>
              <a:t>a </a:t>
            </a:r>
            <a:r>
              <a:rPr lang="en-US" sz="2800" dirty="0" err="1">
                <a:latin typeface="+mj-lt"/>
              </a:rPr>
              <a:t>keylogger</a:t>
            </a:r>
            <a:r>
              <a:rPr lang="en-US" sz="2800" dirty="0">
                <a:latin typeface="+mj-lt"/>
              </a:rPr>
              <a:t> program</a:t>
            </a:r>
          </a:p>
          <a:p>
            <a:r>
              <a:rPr lang="en-US" sz="2800" dirty="0">
                <a:latin typeface="+mj-lt"/>
              </a:rPr>
              <a:t>Implement security measures to prevent unauthorized access</a:t>
            </a:r>
          </a:p>
          <a:p>
            <a:r>
              <a:rPr lang="en-US" sz="2800" dirty="0">
                <a:latin typeface="+mj-lt"/>
              </a:rPr>
              <a:t>Test the effectiveness of the security measures</a:t>
            </a:r>
          </a:p>
          <a:p>
            <a:pPr marL="0" indent="0">
              <a:buNone/>
            </a:pP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76601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KEYLOGGER OVERVIEW:</a:t>
            </a:r>
            <a:endParaRPr lang="en-IN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+mj-lt"/>
              </a:rPr>
              <a:t>Explanation of how </a:t>
            </a:r>
            <a:r>
              <a:rPr lang="en-US" sz="2800" dirty="0" err="1">
                <a:latin typeface="+mj-lt"/>
              </a:rPr>
              <a:t>keyloggers</a:t>
            </a:r>
            <a:r>
              <a:rPr lang="en-US" sz="2800" dirty="0">
                <a:latin typeface="+mj-lt"/>
              </a:rPr>
              <a:t> work</a:t>
            </a:r>
          </a:p>
          <a:p>
            <a:r>
              <a:rPr lang="en-US" sz="2800" dirty="0">
                <a:latin typeface="+mj-lt"/>
              </a:rPr>
              <a:t>Types of </a:t>
            </a:r>
            <a:r>
              <a:rPr lang="en-US" sz="2800" dirty="0" err="1">
                <a:latin typeface="+mj-lt"/>
              </a:rPr>
              <a:t>keyloggers</a:t>
            </a:r>
            <a:r>
              <a:rPr lang="en-US" sz="2800" dirty="0">
                <a:latin typeface="+mj-lt"/>
              </a:rPr>
              <a:t>:</a:t>
            </a:r>
          </a:p>
          <a:p>
            <a:pPr lvl="1"/>
            <a:r>
              <a:rPr lang="en-US" sz="2800" dirty="0">
                <a:latin typeface="+mj-lt"/>
              </a:rPr>
              <a:t>Hardware </a:t>
            </a:r>
            <a:r>
              <a:rPr lang="en-US" sz="2800" dirty="0" err="1">
                <a:latin typeface="+mj-lt"/>
              </a:rPr>
              <a:t>keyloggers</a:t>
            </a:r>
            <a:endParaRPr lang="en-US" sz="2800" dirty="0">
              <a:latin typeface="+mj-lt"/>
            </a:endParaRPr>
          </a:p>
          <a:p>
            <a:pPr lvl="1"/>
            <a:r>
              <a:rPr lang="en-US" sz="2800" dirty="0">
                <a:latin typeface="+mj-lt"/>
              </a:rPr>
              <a:t>Software </a:t>
            </a:r>
            <a:r>
              <a:rPr lang="en-US" sz="2800" dirty="0" err="1">
                <a:latin typeface="+mj-lt"/>
              </a:rPr>
              <a:t>keyloggers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Potential uses of </a:t>
            </a:r>
            <a:r>
              <a:rPr lang="en-US" sz="2800" dirty="0" err="1">
                <a:latin typeface="+mj-lt"/>
              </a:rPr>
              <a:t>keyloggers</a:t>
            </a:r>
            <a:endParaRPr lang="en-US" sz="2800" dirty="0">
              <a:latin typeface="+mj-lt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6340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DEVELOPMENT PROCESS:</a:t>
            </a:r>
            <a:endParaRPr lang="en-IN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+mj-lt"/>
              </a:rPr>
              <a:t>Steps involved in developing the </a:t>
            </a:r>
            <a:r>
              <a:rPr lang="en-US" sz="2800" dirty="0" err="1">
                <a:latin typeface="+mj-lt"/>
              </a:rPr>
              <a:t>keylogger</a:t>
            </a:r>
            <a:r>
              <a:rPr lang="en-US" sz="2800" dirty="0">
                <a:latin typeface="+mj-lt"/>
              </a:rPr>
              <a:t> program</a:t>
            </a:r>
            <a:r>
              <a:rPr lang="en-US" sz="2800" dirty="0" smtClean="0">
                <a:latin typeface="+mj-lt"/>
              </a:rPr>
              <a:t>: </a:t>
            </a:r>
          </a:p>
          <a:p>
            <a:r>
              <a:rPr lang="en-US" sz="2800" dirty="0" smtClean="0">
                <a:latin typeface="+mj-lt"/>
              </a:rPr>
              <a:t>Research </a:t>
            </a:r>
            <a:r>
              <a:rPr lang="en-US" sz="2800" dirty="0">
                <a:latin typeface="+mj-lt"/>
              </a:rPr>
              <a:t>and design</a:t>
            </a:r>
          </a:p>
          <a:p>
            <a:r>
              <a:rPr lang="en-US" sz="2800" dirty="0">
                <a:latin typeface="+mj-lt"/>
              </a:rPr>
              <a:t>Coding and implementation</a:t>
            </a:r>
          </a:p>
          <a:p>
            <a:r>
              <a:rPr lang="en-US" sz="2800" dirty="0">
                <a:latin typeface="+mj-lt"/>
              </a:rPr>
              <a:t>Testing and debugging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7529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IMPLEMENTATION:</a:t>
            </a:r>
            <a:endParaRPr lang="en-IN" sz="4400" b="1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lc="http://schemas.openxmlformats.org/drawingml/2006/lockedCanvas" xmlns:a16="http://schemas.microsoft.com/office/drawing/2014/main" xmlns="" id="{36DD044F-12AC-75E9-6D86-FBBE3207F9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67544" y="2132856"/>
            <a:ext cx="4038600" cy="3600400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lc="http://schemas.openxmlformats.org/drawingml/2006/lockedCanvas" xmlns:a16="http://schemas.microsoft.com/office/drawing/2014/main" xmlns="" id="{655524F2-E0DC-4687-8F18-A2804A903C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8200" y="2132856"/>
            <a:ext cx="4038600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331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OUTPUT:</a:t>
            </a:r>
            <a:endParaRPr lang="en-IN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604448" y="6237311"/>
            <a:ext cx="82352" cy="117613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132856"/>
            <a:ext cx="7427168" cy="4032448"/>
          </a:xfrm>
        </p:spPr>
      </p:pic>
    </p:spTree>
    <p:extLst>
      <p:ext uri="{BB962C8B-B14F-4D97-AF65-F5344CB8AC3E}">
        <p14:creationId xmlns:p14="http://schemas.microsoft.com/office/powerpoint/2010/main" val="3230412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CONCLUSION:</a:t>
            </a:r>
            <a:endParaRPr lang="en-IN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itchFamily="34" charset="0"/>
                <a:cs typeface="Calibri" pitchFamily="34" charset="0"/>
              </a:rPr>
              <a:t>Keyloggers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are a significant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cybersecurity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threat that can compromise sensitive information and lead to financial and identity theft.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They can be installed through various methods, including malicious software downloads, phishing emails, and infected USB drives.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Prevention and detection measures such as using strong and unique passwords, keeping software up to date, and using antivirus software can help mitigate the risk of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keyloggers</a:t>
            </a:r>
            <a:endParaRPr lang="en-IN" sz="28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5946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82</TotalTime>
  <Words>316</Words>
  <Application>Microsoft Office PowerPoint</Application>
  <PresentationFormat>On-screen Show (4:3)</PresentationFormat>
  <Paragraphs>44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KEYLOGGER &amp; SECURITY</vt:lpstr>
      <vt:lpstr>OUTLINE:</vt:lpstr>
      <vt:lpstr>DEFINITION OF KEYLOGGER AND SECURITY:</vt:lpstr>
      <vt:lpstr>OBJECTIVES:</vt:lpstr>
      <vt:lpstr>KEYLOGGER OVERVIEW:</vt:lpstr>
      <vt:lpstr>DEVELOPMENT PROCESS:</vt:lpstr>
      <vt:lpstr>IMPLEMENTATION:</vt:lpstr>
      <vt:lpstr>OUTPUT:</vt:lpstr>
      <vt:lpstr>CONCLUSION:</vt:lpstr>
      <vt:lpstr>REFERENCES:</vt:lpstr>
      <vt:lpstr>              THANKING YOU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KEYLOGGER &amp; SECURITY</dc:title>
  <dc:creator>DELL</dc:creator>
  <cp:lastModifiedBy>DELL</cp:lastModifiedBy>
  <cp:revision>9</cp:revision>
  <dcterms:created xsi:type="dcterms:W3CDTF">2024-04-04T05:54:44Z</dcterms:created>
  <dcterms:modified xsi:type="dcterms:W3CDTF">2024-04-04T09:41:47Z</dcterms:modified>
</cp:coreProperties>
</file>