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6006-22EB-4163-95E2-A274B8732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2935B-04EA-4267-9C48-89FF1FC7A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6F13-0993-4830-9AA2-1E0ED7A3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80E-5E8A-4780-B394-7950A324D39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8269-9FAF-4C9B-A0A3-ECF4C592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3218-BA13-47F0-B467-E7AB90DD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61-93B9-4B23-A726-BB191F7D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7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8A81-EEEB-4165-B9C1-F8387B26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368CC-055A-432F-910E-385D88218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F364-F69C-4359-8233-65B2E1DD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80E-5E8A-4780-B394-7950A324D39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B637-6AE8-4C51-821D-254A2908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004E-3E99-4FDD-A7C9-9A0EC16C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61-93B9-4B23-A726-BB191F7D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51077-7C68-4F49-89C7-8726A9B4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505D0-A6B3-437D-9CAE-3E64C56BF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BF7CA-3668-4F63-88EB-4D604C60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80E-5E8A-4780-B394-7950A324D39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1074C-F38D-42B3-9BA0-89956F28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B0CD-A6DF-4691-9FC5-F30DA859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61-93B9-4B23-A726-BB191F7D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2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3E7D-07E9-4EA7-B056-296A2494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47DC-1673-4027-8768-0684D249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A0364-F5DB-48B8-B863-AB2D6033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80E-5E8A-4780-B394-7950A324D39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BFF07-7630-4039-A7D9-00403F19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D7D0-E967-498A-A411-4F32EB8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61-93B9-4B23-A726-BB191F7D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CDB5-7164-49A6-8A1D-045C015B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6ACA-76D3-4CB3-82EA-B7F829C1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359A-6B09-458B-8D35-FB2BA9C8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80E-5E8A-4780-B394-7950A324D39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7B73-0A69-4723-97E7-817AA042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7CB0-97CF-4F0B-BA40-A58837A6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61-93B9-4B23-A726-BB191F7D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EE43-009F-44F5-84CA-C7B3017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773E-0A4F-4E99-884C-3D3D43CE3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C6B5C-3635-440C-8065-A018C0D2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632D-6566-4C0C-8A98-C5716496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80E-5E8A-4780-B394-7950A324D39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6AEBF-FEFD-456D-B27B-5AF9A222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6DCC1-4373-4910-A2A9-1EFF2C39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61-93B9-4B23-A726-BB191F7D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B168-18B7-436D-876B-417CA22E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18B7-8277-416C-AA4D-4CB8D4202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1C7B8-8402-4D6D-89BD-B1AA9EE00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1CD0C-D84B-4D54-8883-EE1D8CBA1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06774-1FEC-48F7-997E-CF4898EED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8382C-D923-4E60-BDEE-49CD1BDB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80E-5E8A-4780-B394-7950A324D39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F60D5-70EA-4954-BFC3-64635E2B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DAD26-D39C-4AFF-9B86-46BA2818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61-93B9-4B23-A726-BB191F7D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323B-121A-4B53-A419-1215CB74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07ED2-0701-4B95-ADE9-4FF2AFAB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80E-5E8A-4780-B394-7950A324D39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CF1A6-E680-43B6-AEB0-132E47B1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2B92B-15A0-4E10-B6E8-493C1C8D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61-93B9-4B23-A726-BB191F7D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A2ECB-E7F3-4165-A4A4-670D7D7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80E-5E8A-4780-B394-7950A324D39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60170-1B1C-4DA4-8712-2E7E35B4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665D2-DDBB-41C8-9FB8-BEC4DD5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61-93B9-4B23-A726-BB191F7D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7EB7-DBEC-4A3A-BACC-5544EFCB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C69F-3E76-4011-B57B-588B0B63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9494E-358F-441A-8D78-A23B55EF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64F09-85B5-46AB-BD06-4FC7F50F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80E-5E8A-4780-B394-7950A324D39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903A8-7911-4FEB-A3F2-70AF5F28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D97AB-0E57-4ED1-AE23-5E17D496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61-93B9-4B23-A726-BB191F7D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8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91F1-CCC6-4F66-8E64-86A05335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5E9CF-4CA1-49B3-A9DB-AC59D8F2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6D712-7405-4333-BB66-D8A739897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9E2EA-5A1D-44A7-981E-EFED7390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80E-5E8A-4780-B394-7950A324D39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632D1-3B37-4195-A06E-627DC7F2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88FDB-9FA0-4DBC-B48E-A9BFBCDE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61-93B9-4B23-A726-BB191F7D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4499F-4EE9-4F0E-A287-C2428EA9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39341-4674-451B-ACD0-232C1107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4EAE8-8DB8-445A-B57E-240E0AEF0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380E-5E8A-4780-B394-7950A324D39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EC216-B25C-49A7-BBAA-3AF3291F7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1D18-B4EC-490D-890F-5C647974B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1B61-93B9-4B23-A726-BB191F7D4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6D0D-8EA7-4CE4-A976-B48924279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G-OPTICS </a:t>
            </a:r>
            <a:r>
              <a:rPr lang="en-IN"/>
              <a:t>Automation Testing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8FF98-F96F-435C-A6F4-D5D3AE6BA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G-OPTICS Automation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G-OPTICS Automation Testing</dc:title>
  <dc:creator>Ram Kumar Sekar (Contractor)</dc:creator>
  <cp:lastModifiedBy>Ram Kumar Sekar (Contractor)</cp:lastModifiedBy>
  <cp:revision>1</cp:revision>
  <dcterms:created xsi:type="dcterms:W3CDTF">2020-05-29T10:14:06Z</dcterms:created>
  <dcterms:modified xsi:type="dcterms:W3CDTF">2020-05-29T10:14:40Z</dcterms:modified>
</cp:coreProperties>
</file>