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jpeg" ContentType="image/jpeg"/>
  <Override PartName="/ppt/media/image11.png" ContentType="image/png"/>
  <Override PartName="/ppt/media/image1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12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12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122" name="PlaceHolder 4"/>
          <p:cNvSpPr>
            <a:spLocks noGrp="1"/>
          </p:cNvSpPr>
          <p:nvPr>
            <p:ph type="dt" idx="22"/>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23" name="PlaceHolder 5"/>
          <p:cNvSpPr>
            <a:spLocks noGrp="1"/>
          </p:cNvSpPr>
          <p:nvPr>
            <p:ph type="ftr" idx="23"/>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4" name="PlaceHolder 6"/>
          <p:cNvSpPr>
            <a:spLocks noGrp="1"/>
          </p:cNvSpPr>
          <p:nvPr>
            <p:ph type="sldNum" idx="24"/>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7689C75F-BE92-4167-A4DC-1CF762603D49}"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4038480" y="857160"/>
            <a:ext cx="4113720" cy="2313360"/>
          </a:xfrm>
          <a:prstGeom prst="rect">
            <a:avLst/>
          </a:prstGeom>
          <a:ln w="0">
            <a:noFill/>
          </a:ln>
        </p:spPr>
      </p:sp>
      <p:sp>
        <p:nvSpPr>
          <p:cNvPr id="249" name="PlaceHolder 2"/>
          <p:cNvSpPr>
            <a:spLocks noGrp="1"/>
          </p:cNvSpPr>
          <p:nvPr>
            <p:ph type="body"/>
          </p:nvPr>
        </p:nvSpPr>
        <p:spPr>
          <a:xfrm>
            <a:off x="1219320" y="3300480"/>
            <a:ext cx="9752400" cy="269928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50" name="PlaceHolder 3"/>
          <p:cNvSpPr>
            <a:spLocks noGrp="1"/>
          </p:cNvSpPr>
          <p:nvPr>
            <p:ph type="sldNum" idx="32"/>
          </p:nvPr>
        </p:nvSpPr>
        <p:spPr>
          <a:xfrm>
            <a:off x="6905520" y="6513480"/>
            <a:ext cx="5282280" cy="34344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rgbClr val="000000"/>
                </a:solidFill>
                <a:uFillTx/>
                <a:latin typeface="Times New Roman"/>
              </a:defRPr>
            </a:lvl1pPr>
          </a:lstStyle>
          <a:p>
            <a:pPr indent="0" algn="r">
              <a:lnSpc>
                <a:spcPct val="100000"/>
              </a:lnSpc>
              <a:buNone/>
              <a:tabLst>
                <a:tab algn="l" pos="0"/>
              </a:tabLst>
            </a:pPr>
            <a:fld id="{50BB9D3A-8838-49B8-9A3B-0B58A4290135}"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6"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B2FEEA-95E0-48FB-905B-6AAE1A6E17E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3"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4901C2F-AA45-4F63-B7DC-710D59E1064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0"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DEEF2C8-1EE8-44C2-A8D5-8464A25F2F22}"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7"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9C8BA67-80C8-4FB9-B730-AAEE0C6CE39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4"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F21E855-5A01-48D4-9693-13FB19653DA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00"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01"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FA129AED-83A6-4A48-8122-407F9098F37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117"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8"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D590CF17-B28F-41EE-AFC5-93F1952DDAAB}" type="slidenum">
              <a:t>&lt;#&gt;</a:t>
            </a:fld>
          </a:p>
        </p:txBody>
      </p:sp>
      <p:sp>
        <p:nvSpPr>
          <p:cNvPr id="6" name="PlaceHolder 5"/>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2" name="PlaceHolder 3"/>
          <p:cNvSpPr>
            <a:spLocks noGrp="1"/>
          </p:cNvSpPr>
          <p:nvPr>
            <p:ph type="ftr" idx="1"/>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3" name="PlaceHolder 4"/>
          <p:cNvSpPr>
            <a:spLocks noGrp="1"/>
          </p:cNvSpPr>
          <p:nvPr>
            <p:ph type="sldNum" idx="2"/>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F41C5C9A-DDEB-4B78-A2E2-F1EBEB8D636E}"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 name="PlaceHolder 5"/>
          <p:cNvSpPr>
            <a:spLocks noGrp="1"/>
          </p:cNvSpPr>
          <p:nvPr>
            <p:ph type="dt" idx="3"/>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5"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7"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8"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9" name="PlaceHolder 3"/>
          <p:cNvSpPr>
            <a:spLocks noGrp="1"/>
          </p:cNvSpPr>
          <p:nvPr>
            <p:ph type="ftr" idx="4"/>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0" name="PlaceHolder 4"/>
          <p:cNvSpPr>
            <a:spLocks noGrp="1"/>
          </p:cNvSpPr>
          <p:nvPr>
            <p:ph type="sldNum" idx="5"/>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5A066AEB-9B79-4854-B3A7-90CB7E6E34C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31" name="PlaceHolder 5"/>
          <p:cNvSpPr>
            <a:spLocks noGrp="1"/>
          </p:cNvSpPr>
          <p:nvPr>
            <p:ph type="dt" idx="6"/>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5"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6"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7"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8"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9"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1"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2"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3"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4"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5"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6" name="PlaceHolder 3"/>
          <p:cNvSpPr>
            <a:spLocks noGrp="1"/>
          </p:cNvSpPr>
          <p:nvPr>
            <p:ph type="ftr" idx="7"/>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7" name="PlaceHolder 4"/>
          <p:cNvSpPr>
            <a:spLocks noGrp="1"/>
          </p:cNvSpPr>
          <p:nvPr>
            <p:ph type="sldNum" idx="8"/>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344B79FE-524C-434A-810B-530146A2018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48" name="PlaceHolder 5"/>
          <p:cNvSpPr>
            <a:spLocks noGrp="1"/>
          </p:cNvSpPr>
          <p:nvPr>
            <p:ph type="dt" idx="9"/>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2"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3"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4"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5"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6"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7"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8"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9"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0"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1"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2"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63" name="PlaceHolder 3"/>
          <p:cNvSpPr>
            <a:spLocks noGrp="1"/>
          </p:cNvSpPr>
          <p:nvPr>
            <p:ph type="ftr" idx="10"/>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4" name="PlaceHolder 4"/>
          <p:cNvSpPr>
            <a:spLocks noGrp="1"/>
          </p:cNvSpPr>
          <p:nvPr>
            <p:ph type="sldNum" idx="11"/>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082143C6-2C1F-4ACE-B5B0-28DB36113E9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65" name="PlaceHolder 5"/>
          <p:cNvSpPr>
            <a:spLocks noGrp="1"/>
          </p:cNvSpPr>
          <p:nvPr>
            <p:ph type="dt" idx="12"/>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9"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0"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1"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2"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3"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4"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5"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6"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7"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8"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9"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80" name="PlaceHolder 3"/>
          <p:cNvSpPr>
            <a:spLocks noGrp="1"/>
          </p:cNvSpPr>
          <p:nvPr>
            <p:ph type="ftr" idx="13"/>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1" name="PlaceHolder 4"/>
          <p:cNvSpPr>
            <a:spLocks noGrp="1"/>
          </p:cNvSpPr>
          <p:nvPr>
            <p:ph type="sldNum" idx="14"/>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CE285EDD-40FA-425E-8D05-3D5457D6FB10}"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82" name="PlaceHolder 5"/>
          <p:cNvSpPr>
            <a:spLocks noGrp="1"/>
          </p:cNvSpPr>
          <p:nvPr>
            <p:ph type="dt" idx="15"/>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6"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7"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8"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9"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0"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1"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2"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3"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4"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5"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96" name="PlaceHolder 2"/>
          <p:cNvSpPr>
            <a:spLocks noGrp="1"/>
          </p:cNvSpPr>
          <p:nvPr>
            <p:ph type="ftr" idx="16"/>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7" name="PlaceHolder 3"/>
          <p:cNvSpPr>
            <a:spLocks noGrp="1"/>
          </p:cNvSpPr>
          <p:nvPr>
            <p:ph type="sldNum" idx="17"/>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8594C812-0DAD-49AA-93DD-CD50D050E55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98" name="PlaceHolder 4"/>
          <p:cNvSpPr>
            <a:spLocks noGrp="1"/>
          </p:cNvSpPr>
          <p:nvPr>
            <p:ph type="dt" idx="18"/>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9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2"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3"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4"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5"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6"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7"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8"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9"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0"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1"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2" name="PlaceHolder 1"/>
          <p:cNvSpPr>
            <a:spLocks noGrp="1"/>
          </p:cNvSpPr>
          <p:nvPr>
            <p:ph type="title"/>
          </p:nvPr>
        </p:nvSpPr>
        <p:spPr>
          <a:xfrm>
            <a:off x="755280" y="385560"/>
            <a:ext cx="10680120" cy="7570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3"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4" name="PlaceHolder 3"/>
          <p:cNvSpPr>
            <a:spLocks noGrp="1"/>
          </p:cNvSpPr>
          <p:nvPr>
            <p:ph type="ftr" idx="19"/>
          </p:nvPr>
        </p:nvSpPr>
        <p:spPr>
          <a:xfrm>
            <a:off x="4145400" y="6378120"/>
            <a:ext cx="3900240" cy="3420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5" name="PlaceHolder 4"/>
          <p:cNvSpPr>
            <a:spLocks noGrp="1"/>
          </p:cNvSpPr>
          <p:nvPr>
            <p:ph type="sldNum" idx="20"/>
          </p:nvPr>
        </p:nvSpPr>
        <p:spPr>
          <a:xfrm>
            <a:off x="11353320" y="6473160"/>
            <a:ext cx="150120" cy="19080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FE63F6CF-F5DD-407D-BE2D-D5E57E879311}"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16" name="PlaceHolder 5"/>
          <p:cNvSpPr>
            <a:spLocks noGrp="1"/>
          </p:cNvSpPr>
          <p:nvPr>
            <p:ph type="dt" idx="21"/>
          </p:nvPr>
        </p:nvSpPr>
        <p:spPr>
          <a:xfrm>
            <a:off x="609480" y="6378120"/>
            <a:ext cx="2802960" cy="3420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5" name="object 2"/>
          <p:cNvGrpSpPr/>
          <p:nvPr/>
        </p:nvGrpSpPr>
        <p:grpSpPr>
          <a:xfrm>
            <a:off x="876240" y="990720"/>
            <a:ext cx="1742040" cy="1332360"/>
            <a:chOff x="876240" y="990720"/>
            <a:chExt cx="1742040" cy="1332360"/>
          </a:xfrm>
        </p:grpSpPr>
        <p:sp>
          <p:nvSpPr>
            <p:cNvPr id="126" name="object 3"/>
            <p:cNvSpPr/>
            <p:nvPr/>
          </p:nvSpPr>
          <p:spPr>
            <a:xfrm>
              <a:off x="876240" y="1266840"/>
              <a:ext cx="1227600" cy="1056240"/>
            </a:xfrm>
            <a:custGeom>
              <a:avLst/>
              <a:gdLst>
                <a:gd name="textAreaLeft" fmla="*/ 0 w 1227600"/>
                <a:gd name="textAreaRight" fmla="*/ 1228680 w 1227600"/>
                <a:gd name="textAreaTop" fmla="*/ 0 h 1056240"/>
                <a:gd name="textAreaBottom" fmla="*/ 1057320 h 105624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7" name="object 4"/>
            <p:cNvSpPr/>
            <p:nvPr/>
          </p:nvSpPr>
          <p:spPr>
            <a:xfrm>
              <a:off x="1971720" y="990720"/>
              <a:ext cx="646560" cy="560880"/>
            </a:xfrm>
            <a:custGeom>
              <a:avLst/>
              <a:gdLst>
                <a:gd name="textAreaLeft" fmla="*/ 0 w 646560"/>
                <a:gd name="textAreaRight" fmla="*/ 647640 w 646560"/>
                <a:gd name="textAreaTop" fmla="*/ 0 h 560880"/>
                <a:gd name="textAreaBottom" fmla="*/ 561960 h 56088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28" name="object 5"/>
          <p:cNvSpPr/>
          <p:nvPr/>
        </p:nvSpPr>
        <p:spPr>
          <a:xfrm>
            <a:off x="3753000" y="1190520"/>
            <a:ext cx="1665720" cy="1437120"/>
          </a:xfrm>
          <a:custGeom>
            <a:avLst/>
            <a:gdLst>
              <a:gd name="textAreaLeft" fmla="*/ 0 w 1665720"/>
              <a:gd name="textAreaRight" fmla="*/ 1666800 w 1665720"/>
              <a:gd name="textAreaTop" fmla="*/ 0 h 1437120"/>
              <a:gd name="textAreaBottom" fmla="*/ 1438200 h 143712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9" name="object 6"/>
          <p:cNvSpPr/>
          <p:nvPr/>
        </p:nvSpPr>
        <p:spPr>
          <a:xfrm>
            <a:off x="3800520" y="5229360"/>
            <a:ext cx="722880" cy="618120"/>
          </a:xfrm>
          <a:custGeom>
            <a:avLst/>
            <a:gdLst>
              <a:gd name="textAreaLeft" fmla="*/ 0 w 722880"/>
              <a:gd name="textAreaRight" fmla="*/ 723960 w 722880"/>
              <a:gd name="textAreaTop" fmla="*/ 0 h 618120"/>
              <a:gd name="textAreaBottom" fmla="*/ 619200 h 61812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0" name="PlaceHolder 1"/>
          <p:cNvSpPr>
            <a:spLocks noGrp="1"/>
          </p:cNvSpPr>
          <p:nvPr>
            <p:ph type="title"/>
          </p:nvPr>
        </p:nvSpPr>
        <p:spPr>
          <a:xfrm>
            <a:off x="-828720" y="19800"/>
            <a:ext cx="9981000" cy="110772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1" lang="en-US" sz="3200" strike="noStrike" u="none">
                <a:solidFill>
                  <a:srgbClr val="0f0f0f"/>
                </a:solidFill>
                <a:uFillTx/>
                <a:latin typeface="Times New Roman"/>
              </a:rPr>
              <a:t>Employee Data Analysis using Excel </a:t>
            </a:r>
            <a:br>
              <a:rPr sz="3200"/>
            </a:br>
            <a:endParaRPr b="0" lang="en-US" sz="3200" strike="noStrike" u="none">
              <a:solidFill>
                <a:srgbClr val="000000"/>
              </a:solidFill>
              <a:uFillTx/>
              <a:latin typeface="Arial"/>
            </a:endParaRPr>
          </a:p>
        </p:txBody>
      </p:sp>
      <p:pic>
        <p:nvPicPr>
          <p:cNvPr id="131" name="object 9" descr=""/>
          <p:cNvPicPr/>
          <p:nvPr/>
        </p:nvPicPr>
        <p:blipFill>
          <a:blip r:embed="rId1"/>
          <a:stretch/>
        </p:blipFill>
        <p:spPr>
          <a:xfrm>
            <a:off x="676440" y="6467400"/>
            <a:ext cx="2142000" cy="199080"/>
          </a:xfrm>
          <a:prstGeom prst="rect">
            <a:avLst/>
          </a:prstGeom>
          <a:ln w="0">
            <a:noFill/>
          </a:ln>
        </p:spPr>
      </p:pic>
      <p:sp>
        <p:nvSpPr>
          <p:cNvPr id="132" name="PlaceHolder 2"/>
          <p:cNvSpPr>
            <a:spLocks noGrp="1"/>
          </p:cNvSpPr>
          <p:nvPr>
            <p:ph type="sldNum" idx="25"/>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2B4061AC-8243-406A-BAA3-186DA4F87C1B}"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33" name="TextBox 13"/>
          <p:cNvSpPr/>
          <p:nvPr/>
        </p:nvSpPr>
        <p:spPr>
          <a:xfrm>
            <a:off x="1333800" y="3097440"/>
            <a:ext cx="9372600" cy="1919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uFillTx/>
                <a:latin typeface="Calibri"/>
              </a:rPr>
              <a:t>STUDENT NAME: SIVA PARVATHI V</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REGISTER NO:      31223386(8C17441BCA60A8086E34EC3DA28EB571)</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DEPARTMENT:     BCOM COMMERCE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COLLEGE: PRINCE SHRI VENKATESHWARA ARTS AND SCIENCE COLLEGE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28" name="object 6" descr=""/>
          <p:cNvPicPr/>
          <p:nvPr/>
        </p:nvPicPr>
        <p:blipFill>
          <a:blip r:embed="rId1"/>
          <a:stretch/>
        </p:blipFill>
        <p:spPr>
          <a:xfrm>
            <a:off x="1666800" y="6467400"/>
            <a:ext cx="75240" cy="176760"/>
          </a:xfrm>
          <a:prstGeom prst="rect">
            <a:avLst/>
          </a:prstGeom>
          <a:ln w="0">
            <a:noFill/>
          </a:ln>
        </p:spPr>
      </p:pic>
      <p:sp>
        <p:nvSpPr>
          <p:cNvPr id="229" name="object 9"/>
          <p:cNvSpPr/>
          <p:nvPr/>
        </p:nvSpPr>
        <p:spPr>
          <a:xfrm>
            <a:off x="11277360" y="6473160"/>
            <a:ext cx="22752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B1535FCD-F795-48C2-AD60-876586CD4C0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230" name="object 8"/>
          <p:cNvSpPr/>
          <p:nvPr/>
        </p:nvSpPr>
        <p:spPr>
          <a:xfrm>
            <a:off x="739800" y="291240"/>
            <a:ext cx="3303000" cy="7444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4" strike="noStrike" u="none">
                <a:solidFill>
                  <a:schemeClr val="dk1"/>
                </a:solidFill>
                <a:uFillTx/>
                <a:latin typeface="Trebuchet MS"/>
              </a:rPr>
              <a:t>M</a:t>
            </a:r>
            <a:r>
              <a:rPr b="1" lang="en-US" sz="4800" strike="noStrike" u="none">
                <a:solidFill>
                  <a:schemeClr val="dk1"/>
                </a:solidFill>
                <a:uFillTx/>
                <a:latin typeface="Trebuchet MS"/>
              </a:rPr>
              <a:t>O</a:t>
            </a:r>
            <a:r>
              <a:rPr b="1" lang="en-US" sz="4800" spc="-14" strike="noStrike" u="none">
                <a:solidFill>
                  <a:schemeClr val="dk1"/>
                </a:solidFill>
                <a:uFillTx/>
                <a:latin typeface="Trebuchet MS"/>
              </a:rPr>
              <a:t>D</a:t>
            </a:r>
            <a:r>
              <a:rPr b="1" lang="en-US" sz="4800" spc="-34" strike="noStrike" u="none">
                <a:solidFill>
                  <a:schemeClr val="dk1"/>
                </a:solidFill>
                <a:uFillTx/>
                <a:latin typeface="Trebuchet MS"/>
              </a:rPr>
              <a:t>E</a:t>
            </a:r>
            <a:r>
              <a:rPr b="1" lang="en-US" sz="4800" spc="-31" strike="noStrike" u="none">
                <a:solidFill>
                  <a:schemeClr val="dk1"/>
                </a:solidFill>
                <a:uFillTx/>
                <a:latin typeface="Trebuchet MS"/>
              </a:rPr>
              <a:t>LL</a:t>
            </a:r>
            <a:r>
              <a:rPr b="1" lang="en-US" sz="4800" spc="-6" strike="noStrike" u="none">
                <a:solidFill>
                  <a:schemeClr val="dk1"/>
                </a:solidFill>
                <a:uFillTx/>
                <a:latin typeface="Trebuchet MS"/>
              </a:rPr>
              <a:t>I</a:t>
            </a:r>
            <a:r>
              <a:rPr b="1" lang="en-US" sz="4800" spc="31" strike="noStrike" u="none">
                <a:solidFill>
                  <a:schemeClr val="dk1"/>
                </a:solidFill>
                <a:uFillTx/>
                <a:latin typeface="Trebuchet MS"/>
              </a:rPr>
              <a:t>N</a:t>
            </a:r>
            <a:r>
              <a:rPr b="1" lang="en-US" sz="4800" spc="6" strike="noStrike" u="none">
                <a:solidFill>
                  <a:schemeClr val="dk1"/>
                </a:solidFill>
                <a:uFillTx/>
                <a:latin typeface="Trebuchet MS"/>
              </a:rPr>
              <a:t>G</a:t>
            </a:r>
            <a:endParaRPr b="0" lang="en-US" sz="4800" strike="noStrike" u="none">
              <a:solidFill>
                <a:srgbClr val="000000"/>
              </a:solidFill>
              <a:uFillTx/>
              <a:latin typeface="Arial"/>
            </a:endParaRPr>
          </a:p>
        </p:txBody>
      </p:sp>
      <p:sp>
        <p:nvSpPr>
          <p:cNvPr id="231" name="object 3"/>
          <p:cNvSpPr/>
          <p:nvPr/>
        </p:nvSpPr>
        <p:spPr>
          <a:xfrm>
            <a:off x="10058400" y="52524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2" name=""/>
          <p:cNvSpPr/>
          <p:nvPr/>
        </p:nvSpPr>
        <p:spPr>
          <a:xfrm>
            <a:off x="2485440" y="1600200"/>
            <a:ext cx="7314480" cy="137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1.Dowloaded employee data sheet from  </a:t>
            </a:r>
            <a:endParaRPr b="0" lang="en-US" sz="2400" strike="noStrike" u="none">
              <a:solidFill>
                <a:srgbClr val="000000"/>
              </a:solidFill>
              <a:uFillTx/>
              <a:latin typeface="Arial"/>
            </a:endParaRPr>
          </a:p>
        </p:txBody>
      </p:sp>
      <p:sp>
        <p:nvSpPr>
          <p:cNvPr id="233" name=""/>
          <p:cNvSpPr/>
          <p:nvPr/>
        </p:nvSpPr>
        <p:spPr>
          <a:xfrm>
            <a:off x="2485440" y="2139480"/>
            <a:ext cx="7314480" cy="159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2.selected 20 datasets in the downloaded data sheet and created a new data sheet</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4" name=""/>
          <p:cNvSpPr/>
          <p:nvPr/>
        </p:nvSpPr>
        <p:spPr>
          <a:xfrm>
            <a:off x="2485440" y="3129840"/>
            <a:ext cx="7159320" cy="1611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3.Highlighted the features used in the data sheet</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235" name=""/>
          <p:cNvSpPr/>
          <p:nvPr/>
        </p:nvSpPr>
        <p:spPr>
          <a:xfrm>
            <a:off x="8001000" y="1600200"/>
            <a:ext cx="1142280" cy="42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kaggle</a:t>
            </a:r>
            <a:endParaRPr b="0" lang="en-US" sz="2400" strike="noStrike" u="none">
              <a:solidFill>
                <a:srgbClr val="000000"/>
              </a:solidFill>
              <a:uFillTx/>
              <a:latin typeface="Arial"/>
            </a:endParaRPr>
          </a:p>
        </p:txBody>
      </p:sp>
      <p:sp>
        <p:nvSpPr>
          <p:cNvPr id="236" name=""/>
          <p:cNvSpPr/>
          <p:nvPr/>
        </p:nvSpPr>
        <p:spPr>
          <a:xfrm>
            <a:off x="2462400" y="3857040"/>
            <a:ext cx="752220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4.select the employee performance and done the Eligibility status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7" name=""/>
          <p:cNvSpPr/>
          <p:nvPr/>
        </p:nvSpPr>
        <p:spPr>
          <a:xfrm>
            <a:off x="2397240" y="5000040"/>
            <a:ext cx="6628680" cy="76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5.create the pivot column and created pie chart and bar graph</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8" name=""/>
          <p:cNvSpPr/>
          <p:nvPr/>
        </p:nvSpPr>
        <p:spPr>
          <a:xfrm>
            <a:off x="2403360" y="5943600"/>
            <a:ext cx="77716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6.Made analysis using the bargraph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0" name="object 4"/>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1"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42" name="object 6" descr=""/>
          <p:cNvPicPr/>
          <p:nvPr/>
        </p:nvPicPr>
        <p:blipFill>
          <a:blip r:embed="rId1"/>
          <a:stretch/>
        </p:blipFill>
        <p:spPr>
          <a:xfrm>
            <a:off x="1666800" y="6467400"/>
            <a:ext cx="75240" cy="176760"/>
          </a:xfrm>
          <a:prstGeom prst="rect">
            <a:avLst/>
          </a:prstGeom>
          <a:ln w="0">
            <a:noFill/>
          </a:ln>
        </p:spPr>
      </p:pic>
      <p:sp>
        <p:nvSpPr>
          <p:cNvPr id="243" name="PlaceHolder 1"/>
          <p:cNvSpPr>
            <a:spLocks noGrp="1"/>
          </p:cNvSpPr>
          <p:nvPr>
            <p:ph type="title"/>
          </p:nvPr>
        </p:nvSpPr>
        <p:spPr>
          <a:xfrm>
            <a:off x="755280" y="385560"/>
            <a:ext cx="10680120" cy="75708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trike="noStrike" u="none">
                <a:solidFill>
                  <a:schemeClr val="dk1"/>
                </a:solidFill>
                <a:uFillTx/>
                <a:latin typeface="Trebuchet MS"/>
              </a:rPr>
              <a:t>R</a:t>
            </a:r>
            <a:r>
              <a:rPr b="1" lang="en-US" sz="4800" spc="-40" strike="noStrike" u="none">
                <a:solidFill>
                  <a:schemeClr val="dk1"/>
                </a:solidFill>
                <a:uFillTx/>
                <a:latin typeface="Trebuchet MS"/>
              </a:rPr>
              <a:t>E</a:t>
            </a:r>
            <a:r>
              <a:rPr b="1" lang="en-US" sz="4800" spc="14" strike="noStrike" u="none">
                <a:solidFill>
                  <a:schemeClr val="dk1"/>
                </a:solidFill>
                <a:uFillTx/>
                <a:latin typeface="Trebuchet MS"/>
              </a:rPr>
              <a:t>S</a:t>
            </a:r>
            <a:r>
              <a:rPr b="1" lang="en-US" sz="4800" spc="-31" strike="noStrike" u="none">
                <a:solidFill>
                  <a:schemeClr val="dk1"/>
                </a:solidFill>
                <a:uFillTx/>
                <a:latin typeface="Trebuchet MS"/>
              </a:rPr>
              <a:t>U</a:t>
            </a:r>
            <a:r>
              <a:rPr b="1" lang="en-US" sz="4800" spc="-405" strike="noStrike" u="none">
                <a:solidFill>
                  <a:schemeClr val="dk1"/>
                </a:solidFill>
                <a:uFillTx/>
                <a:latin typeface="Trebuchet MS"/>
              </a:rPr>
              <a:t>L</a:t>
            </a:r>
            <a:r>
              <a:rPr b="1" lang="en-US" sz="4800" strike="noStrike" u="none">
                <a:solidFill>
                  <a:schemeClr val="dk1"/>
                </a:solidFill>
                <a:uFillTx/>
                <a:latin typeface="Trebuchet MS"/>
              </a:rPr>
              <a:t>T</a:t>
            </a:r>
            <a:endParaRPr b="0" lang="en-US" sz="4800" strike="noStrike" u="none">
              <a:solidFill>
                <a:srgbClr val="000000"/>
              </a:solidFill>
              <a:uFillTx/>
              <a:latin typeface="Arial"/>
            </a:endParaRPr>
          </a:p>
        </p:txBody>
      </p:sp>
      <p:sp>
        <p:nvSpPr>
          <p:cNvPr id="244" name="object 9"/>
          <p:cNvSpPr/>
          <p:nvPr/>
        </p:nvSpPr>
        <p:spPr>
          <a:xfrm>
            <a:off x="11277360" y="6473160"/>
            <a:ext cx="22752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890416AF-16EA-4C61-9733-A66E0D89E1D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pic>
        <p:nvPicPr>
          <p:cNvPr id="245" name="" descr=""/>
          <p:cNvPicPr/>
          <p:nvPr/>
        </p:nvPicPr>
        <p:blipFill>
          <a:blip r:embed="rId2"/>
          <a:stretch/>
        </p:blipFill>
        <p:spPr>
          <a:xfrm>
            <a:off x="1143000" y="1364760"/>
            <a:ext cx="8353800" cy="4711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755280" y="385560"/>
            <a:ext cx="10680120" cy="757080"/>
          </a:xfrm>
          <a:prstGeom prst="rect">
            <a:avLst/>
          </a:prstGeom>
          <a:noFill/>
          <a:ln w="0">
            <a:noFill/>
          </a:ln>
        </p:spPr>
        <p:txBody>
          <a:bodyPr lIns="0" rIns="0" tIns="0" bIns="0" anchor="t">
            <a:noAutofit/>
          </a:bodyPr>
          <a:p>
            <a:pPr indent="0">
              <a:lnSpc>
                <a:spcPct val="100000"/>
              </a:lnSpc>
              <a:buNone/>
              <a:tabLst>
                <a:tab algn="l" pos="0"/>
              </a:tabLst>
            </a:pPr>
            <a:r>
              <a:rPr b="1" lang="en-US" sz="4800" strike="noStrike" u="none">
                <a:solidFill>
                  <a:schemeClr val="dk1"/>
                </a:solidFill>
                <a:uFillTx/>
                <a:latin typeface="Times New Roman"/>
              </a:rPr>
              <a:t>conclusion</a:t>
            </a:r>
            <a:endParaRPr b="0" lang="en-US" sz="4800" strike="noStrike" u="none">
              <a:solidFill>
                <a:srgbClr val="000000"/>
              </a:solidFill>
              <a:uFillTx/>
              <a:latin typeface="Arial"/>
            </a:endParaRPr>
          </a:p>
        </p:txBody>
      </p:sp>
      <p:sp>
        <p:nvSpPr>
          <p:cNvPr id="247" name=""/>
          <p:cNvSpPr/>
          <p:nvPr/>
        </p:nvSpPr>
        <p:spPr>
          <a:xfrm>
            <a:off x="685800" y="1828800"/>
            <a:ext cx="10286280" cy="4799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pPr>
            <a:r>
              <a:rPr b="0" lang="en-US" sz="2400" strike="noStrike" u="none">
                <a:solidFill>
                  <a:srgbClr val="000000"/>
                </a:solidFill>
                <a:uFillTx/>
                <a:latin typeface="Arial"/>
              </a:rPr>
              <a:t>This project successfully leveraged Excel to analyze and visualize employee performance data, providing a comprehensive overview of productivity and efficiency across the organization. Key insights include identifying top performers, pinpointing areas where improvement is needed, and recognizing trends that may impact future performance. The use of Excel's advanced features enabled a detailed, data-driven assessment that supports strategic decision-making. Moving forward, the organization can utilize these findings to implement targeted development programs, optimize resource allocation, and enhance overall employee engagement and productivity. Regular monitoring and updates to the Excel model will ensure continued alignment with organizational goal</a:t>
            </a:r>
            <a:r>
              <a:rPr b="0" lang="en-US" sz="1000" strike="noStrike" u="none">
                <a:solidFill>
                  <a:srgbClr val="000000"/>
                </a:solidFill>
                <a:uFillTx/>
                <a:latin typeface="Arial"/>
              </a:rPr>
              <a:t>s.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4" name="object 2"/>
          <p:cNvSpPr/>
          <p:nvPr/>
        </p:nvSpPr>
        <p:spPr>
          <a:xfrm>
            <a:off x="0" y="0"/>
            <a:ext cx="12191040" cy="6856920"/>
          </a:xfrm>
          <a:custGeom>
            <a:avLst/>
            <a:gdLst>
              <a:gd name="textAreaLeft" fmla="*/ 0 w 12191040"/>
              <a:gd name="textAreaRight" fmla="*/ 12192120 w 12191040"/>
              <a:gd name="textAreaTop" fmla="*/ 0 h 6856920"/>
              <a:gd name="textAreaBottom" fmla="*/ 6858000 h 685692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Times New Roman"/>
            </a:endParaRPr>
          </a:p>
        </p:txBody>
      </p:sp>
      <p:grpSp>
        <p:nvGrpSpPr>
          <p:cNvPr id="135" name="object 3"/>
          <p:cNvGrpSpPr/>
          <p:nvPr/>
        </p:nvGrpSpPr>
        <p:grpSpPr>
          <a:xfrm>
            <a:off x="7448760" y="0"/>
            <a:ext cx="4742640" cy="6857640"/>
            <a:chOff x="7448760" y="0"/>
            <a:chExt cx="4742640" cy="6857640"/>
          </a:xfrm>
        </p:grpSpPr>
        <p:sp>
          <p:nvSpPr>
            <p:cNvPr id="136" name="object 4"/>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7" name="object 5"/>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8" name="object 6"/>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9" name="object 7"/>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0" name="object 8"/>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1" name="object 9"/>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2" name="object 10"/>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3" name="object 11"/>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4" name="object 12"/>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45" name="object 13"/>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6" name="object 14"/>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7" name="object 15"/>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8" name="object 16"/>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9" name="PlaceHolder 1"/>
          <p:cNvSpPr>
            <a:spLocks noGrp="1"/>
          </p:cNvSpPr>
          <p:nvPr>
            <p:ph type="title"/>
          </p:nvPr>
        </p:nvSpPr>
        <p:spPr>
          <a:xfrm>
            <a:off x="739800" y="829800"/>
            <a:ext cx="3908520" cy="78408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6" strike="noStrike" u="none">
                <a:solidFill>
                  <a:schemeClr val="dk1"/>
                </a:solidFill>
                <a:uFillTx/>
                <a:latin typeface="Trebuchet MS"/>
              </a:rPr>
              <a:t>PROJECT</a:t>
            </a:r>
            <a:r>
              <a:rPr b="1" lang="en-US" sz="4250" spc="-85" strike="noStrike" u="none">
                <a:solidFill>
                  <a:schemeClr val="dk1"/>
                </a:solidFill>
                <a:uFillTx/>
                <a:latin typeface="Trebuchet MS"/>
              </a:rPr>
              <a:t> </a:t>
            </a:r>
            <a:r>
              <a:rPr b="1" lang="en-US" sz="4250" spc="26" strike="noStrike" u="none">
                <a:solidFill>
                  <a:schemeClr val="dk1"/>
                </a:solidFill>
                <a:uFillTx/>
                <a:latin typeface="Trebuchet MS"/>
              </a:rPr>
              <a:t>TITLE</a:t>
            </a:r>
            <a:endParaRPr b="0" lang="en-US" sz="4250" strike="noStrike" u="none">
              <a:solidFill>
                <a:srgbClr val="000000"/>
              </a:solidFill>
              <a:uFillTx/>
              <a:latin typeface="Arial"/>
            </a:endParaRPr>
          </a:p>
        </p:txBody>
      </p:sp>
      <p:grpSp>
        <p:nvGrpSpPr>
          <p:cNvPr id="150" name="object 18"/>
          <p:cNvGrpSpPr/>
          <p:nvPr/>
        </p:nvGrpSpPr>
        <p:grpSpPr>
          <a:xfrm>
            <a:off x="466560" y="6410160"/>
            <a:ext cx="3704040" cy="294120"/>
            <a:chOff x="466560" y="6410160"/>
            <a:chExt cx="3704040" cy="294120"/>
          </a:xfrm>
        </p:grpSpPr>
        <p:pic>
          <p:nvPicPr>
            <p:cNvPr id="151" name="object 19" descr=""/>
            <p:cNvPicPr/>
            <p:nvPr/>
          </p:nvPicPr>
          <p:blipFill>
            <a:blip r:embed="rId1"/>
            <a:stretch/>
          </p:blipFill>
          <p:spPr>
            <a:xfrm>
              <a:off x="676440" y="6467400"/>
              <a:ext cx="2142000" cy="199080"/>
            </a:xfrm>
            <a:prstGeom prst="rect">
              <a:avLst/>
            </a:prstGeom>
            <a:ln w="0">
              <a:noFill/>
            </a:ln>
          </p:spPr>
        </p:pic>
        <p:pic>
          <p:nvPicPr>
            <p:cNvPr id="152" name="object 20" descr=""/>
            <p:cNvPicPr/>
            <p:nvPr/>
          </p:nvPicPr>
          <p:blipFill>
            <a:blip r:embed="rId2"/>
            <a:stretch/>
          </p:blipFill>
          <p:spPr>
            <a:xfrm>
              <a:off x="466560" y="6410160"/>
              <a:ext cx="3704040" cy="294120"/>
            </a:xfrm>
            <a:prstGeom prst="rect">
              <a:avLst/>
            </a:prstGeom>
            <a:ln w="0">
              <a:noFill/>
            </a:ln>
          </p:spPr>
        </p:pic>
      </p:grpSp>
      <p:sp>
        <p:nvSpPr>
          <p:cNvPr id="153" name="PlaceHolder 2"/>
          <p:cNvSpPr>
            <a:spLocks noGrp="1"/>
          </p:cNvSpPr>
          <p:nvPr>
            <p:ph type="sldNum" idx="26"/>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D9AB8AF4-A270-4D5B-8056-09BAAAA1B87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54" name="TextBox 22"/>
          <p:cNvSpPr/>
          <p:nvPr/>
        </p:nvSpPr>
        <p:spPr>
          <a:xfrm>
            <a:off x="1217520" y="2123280"/>
            <a:ext cx="859212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trike="noStrike" u="none">
                <a:solidFill>
                  <a:srgbClr val="0f0f0f"/>
                </a:solidFill>
                <a:uFillTx/>
                <a:latin typeface="Times New Roman"/>
              </a:rPr>
              <a:t>Employee Performance Analysis using Excel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5" name="object 2"/>
          <p:cNvSpPr/>
          <p:nvPr/>
        </p:nvSpPr>
        <p:spPr>
          <a:xfrm>
            <a:off x="-76320" y="28440"/>
            <a:ext cx="12480480" cy="6856920"/>
          </a:xfrm>
          <a:custGeom>
            <a:avLst/>
            <a:gdLst>
              <a:gd name="textAreaLeft" fmla="*/ 0 w 12480480"/>
              <a:gd name="textAreaRight" fmla="*/ 12481560 w 12480480"/>
              <a:gd name="textAreaTop" fmla="*/ 0 h 6856920"/>
              <a:gd name="textAreaBottom" fmla="*/ 6858000 h 685692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56" name="object 3"/>
          <p:cNvGrpSpPr/>
          <p:nvPr/>
        </p:nvGrpSpPr>
        <p:grpSpPr>
          <a:xfrm>
            <a:off x="7448760" y="0"/>
            <a:ext cx="4742640" cy="6857640"/>
            <a:chOff x="7448760" y="0"/>
            <a:chExt cx="4742640" cy="6857640"/>
          </a:xfrm>
        </p:grpSpPr>
        <p:sp>
          <p:nvSpPr>
            <p:cNvPr id="157" name="object 4"/>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8" name="object 5"/>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9" name="object 6"/>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0" name="object 7"/>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1" name="object 8"/>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2" name="object 9"/>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3" name="object 10"/>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4" name="object 11"/>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5" name="object 12"/>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66" name="object 13"/>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7" name="object 14"/>
          <p:cNvSpPr/>
          <p:nvPr/>
        </p:nvSpPr>
        <p:spPr>
          <a:xfrm>
            <a:off x="752400" y="6486120"/>
            <a:ext cx="177264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68" name="object 15"/>
          <p:cNvSpPr/>
          <p:nvPr/>
        </p:nvSpPr>
        <p:spPr>
          <a:xfrm>
            <a:off x="7362720" y="447840"/>
            <a:ext cx="360720" cy="360720"/>
          </a:xfrm>
          <a:custGeom>
            <a:avLst/>
            <a:gdLst>
              <a:gd name="textAreaLeft" fmla="*/ 0 w 360720"/>
              <a:gd name="textAreaRight" fmla="*/ 361800 w 360720"/>
              <a:gd name="textAreaTop" fmla="*/ 0 h 360720"/>
              <a:gd name="textAreaBottom" fmla="*/ 361800 h 36072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9" name="object 16"/>
          <p:cNvSpPr/>
          <p:nvPr/>
        </p:nvSpPr>
        <p:spPr>
          <a:xfrm>
            <a:off x="11010960" y="5610240"/>
            <a:ext cx="646560" cy="646560"/>
          </a:xfrm>
          <a:custGeom>
            <a:avLst/>
            <a:gdLst>
              <a:gd name="textAreaLeft" fmla="*/ 0 w 646560"/>
              <a:gd name="textAreaRight" fmla="*/ 647640 w 646560"/>
              <a:gd name="textAreaTop" fmla="*/ 0 h 646560"/>
              <a:gd name="textAreaBottom" fmla="*/ 647640 h 64656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70" name="object 17" descr=""/>
          <p:cNvPicPr/>
          <p:nvPr/>
        </p:nvPicPr>
        <p:blipFill>
          <a:blip r:embed="rId1"/>
          <a:stretch/>
        </p:blipFill>
        <p:spPr>
          <a:xfrm>
            <a:off x="10686960" y="6134040"/>
            <a:ext cx="246600" cy="246600"/>
          </a:xfrm>
          <a:prstGeom prst="rect">
            <a:avLst/>
          </a:prstGeom>
          <a:ln w="0">
            <a:noFill/>
          </a:ln>
        </p:spPr>
      </p:pic>
      <p:grpSp>
        <p:nvGrpSpPr>
          <p:cNvPr id="171" name="object 18"/>
          <p:cNvGrpSpPr/>
          <p:nvPr/>
        </p:nvGrpSpPr>
        <p:grpSpPr>
          <a:xfrm>
            <a:off x="47520" y="3819600"/>
            <a:ext cx="4123080" cy="3008880"/>
            <a:chOff x="47520" y="3819600"/>
            <a:chExt cx="4123080" cy="3008880"/>
          </a:xfrm>
        </p:grpSpPr>
        <p:pic>
          <p:nvPicPr>
            <p:cNvPr id="172" name="object 19" descr=""/>
            <p:cNvPicPr/>
            <p:nvPr/>
          </p:nvPicPr>
          <p:blipFill>
            <a:blip r:embed="rId2"/>
            <a:stretch/>
          </p:blipFill>
          <p:spPr>
            <a:xfrm>
              <a:off x="466560" y="6410160"/>
              <a:ext cx="3704040" cy="294120"/>
            </a:xfrm>
            <a:prstGeom prst="rect">
              <a:avLst/>
            </a:prstGeom>
            <a:ln w="0">
              <a:noFill/>
            </a:ln>
          </p:spPr>
        </p:pic>
        <p:pic>
          <p:nvPicPr>
            <p:cNvPr id="173" name="object 20" descr=""/>
            <p:cNvPicPr/>
            <p:nvPr/>
          </p:nvPicPr>
          <p:blipFill>
            <a:blip r:embed="rId3"/>
            <a:stretch/>
          </p:blipFill>
          <p:spPr>
            <a:xfrm>
              <a:off x="47520" y="3819600"/>
              <a:ext cx="1732320" cy="3008880"/>
            </a:xfrm>
            <a:prstGeom prst="rect">
              <a:avLst/>
            </a:prstGeom>
            <a:ln w="0">
              <a:noFill/>
            </a:ln>
          </p:spPr>
        </p:pic>
      </p:grpSp>
      <p:sp>
        <p:nvSpPr>
          <p:cNvPr id="174" name="PlaceHolder 1"/>
          <p:cNvSpPr>
            <a:spLocks noGrp="1"/>
          </p:cNvSpPr>
          <p:nvPr>
            <p:ph type="title"/>
          </p:nvPr>
        </p:nvSpPr>
        <p:spPr>
          <a:xfrm>
            <a:off x="739800" y="445320"/>
            <a:ext cx="2356200" cy="861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26" strike="noStrike" u="none">
                <a:solidFill>
                  <a:schemeClr val="dk1"/>
                </a:solidFill>
                <a:uFillTx/>
                <a:latin typeface="Trebuchet MS"/>
              </a:rPr>
              <a:t>A</a:t>
            </a:r>
            <a:r>
              <a:rPr b="1" lang="en-US" sz="4800" spc="-6" strike="noStrike" u="none">
                <a:solidFill>
                  <a:schemeClr val="dk1"/>
                </a:solidFill>
                <a:uFillTx/>
                <a:latin typeface="Trebuchet MS"/>
              </a:rPr>
              <a:t>G</a:t>
            </a:r>
            <a:r>
              <a:rPr b="1" lang="en-US" sz="4800" spc="-34" strike="noStrike" u="none">
                <a:solidFill>
                  <a:schemeClr val="dk1"/>
                </a:solidFill>
                <a:uFillTx/>
                <a:latin typeface="Trebuchet MS"/>
              </a:rPr>
              <a:t>E</a:t>
            </a:r>
            <a:r>
              <a:rPr b="1" lang="en-US" sz="4800" spc="14" strike="noStrike" u="none">
                <a:solidFill>
                  <a:schemeClr val="dk1"/>
                </a:solidFill>
                <a:uFillTx/>
                <a:latin typeface="Trebuchet MS"/>
              </a:rPr>
              <a:t>N</a:t>
            </a:r>
            <a:r>
              <a:rPr b="1" lang="en-US" sz="4800" strike="noStrike" u="none">
                <a:solidFill>
                  <a:schemeClr val="dk1"/>
                </a:solidFill>
                <a:uFillTx/>
                <a:latin typeface="Trebuchet MS"/>
              </a:rPr>
              <a:t>DA</a:t>
            </a:r>
            <a:endParaRPr b="0" lang="en-US" sz="4800" strike="noStrike" u="none">
              <a:solidFill>
                <a:srgbClr val="000000"/>
              </a:solidFill>
              <a:uFillTx/>
              <a:latin typeface="Arial"/>
            </a:endParaRPr>
          </a:p>
        </p:txBody>
      </p:sp>
      <p:sp>
        <p:nvSpPr>
          <p:cNvPr id="175" name="PlaceHolder 2"/>
          <p:cNvSpPr>
            <a:spLocks noGrp="1"/>
          </p:cNvSpPr>
          <p:nvPr>
            <p:ph type="sldNum" idx="27"/>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17CFB6D4-C424-482E-9B19-3757867DF65B}"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76" name="TextBox 22"/>
          <p:cNvSpPr/>
          <p:nvPr/>
        </p:nvSpPr>
        <p:spPr>
          <a:xfrm>
            <a:off x="2509920" y="1041480"/>
            <a:ext cx="502812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Problem Statement</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Project Overview</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End Users</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Our Solution and Proposition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Dataset Description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Modelling Approach</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Results and Discussion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Conclusion</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7" name="object 2"/>
          <p:cNvGrpSpPr/>
          <p:nvPr/>
        </p:nvGrpSpPr>
        <p:grpSpPr>
          <a:xfrm>
            <a:off x="7991640" y="2933640"/>
            <a:ext cx="2761200" cy="3256560"/>
            <a:chOff x="7991640" y="2933640"/>
            <a:chExt cx="2761200" cy="3256560"/>
          </a:xfrm>
        </p:grpSpPr>
        <p:sp>
          <p:nvSpPr>
            <p:cNvPr id="178"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9"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80" name="object 5" descr=""/>
            <p:cNvPicPr/>
            <p:nvPr/>
          </p:nvPicPr>
          <p:blipFill>
            <a:blip r:embed="rId1"/>
            <a:stretch/>
          </p:blipFill>
          <p:spPr>
            <a:xfrm>
              <a:off x="7991640" y="2933640"/>
              <a:ext cx="2761200" cy="3256560"/>
            </a:xfrm>
            <a:prstGeom prst="rect">
              <a:avLst/>
            </a:prstGeom>
            <a:ln w="0">
              <a:noFill/>
            </a:ln>
          </p:spPr>
        </p:pic>
      </p:grpSp>
      <p:sp>
        <p:nvSpPr>
          <p:cNvPr id="181" name="object 6"/>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2" name="PlaceHolder 1"/>
          <p:cNvSpPr>
            <a:spLocks noGrp="1"/>
          </p:cNvSpPr>
          <p:nvPr>
            <p:ph type="title"/>
          </p:nvPr>
        </p:nvSpPr>
        <p:spPr>
          <a:xfrm>
            <a:off x="755280" y="385560"/>
            <a:ext cx="10680120" cy="75708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0" strike="noStrike" u="none">
                <a:solidFill>
                  <a:schemeClr val="dk1"/>
                </a:solidFill>
                <a:uFillTx/>
                <a:latin typeface="Trebuchet MS"/>
              </a:rPr>
              <a:t>P</a:t>
            </a:r>
            <a:r>
              <a:rPr b="1" lang="en-US" sz="4250" spc="14" strike="noStrike" u="none">
                <a:solidFill>
                  <a:schemeClr val="dk1"/>
                </a:solidFill>
                <a:uFillTx/>
                <a:latin typeface="Trebuchet MS"/>
              </a:rPr>
              <a:t>ROB</a:t>
            </a:r>
            <a:r>
              <a:rPr b="1" lang="en-US" sz="4250" spc="54" strike="noStrike" u="none">
                <a:solidFill>
                  <a:schemeClr val="dk1"/>
                </a:solidFill>
                <a:uFillTx/>
                <a:latin typeface="Trebuchet MS"/>
              </a:rPr>
              <a:t>L</a:t>
            </a:r>
            <a:r>
              <a:rPr b="1" lang="en-US" sz="4250" spc="-20" strike="noStrike" u="none">
                <a:solidFill>
                  <a:schemeClr val="dk1"/>
                </a:solidFill>
                <a:uFillTx/>
                <a:latin typeface="Trebuchet MS"/>
              </a:rPr>
              <a:t>E</a:t>
            </a:r>
            <a:r>
              <a:rPr b="1" lang="en-US" sz="4250" spc="20" strike="noStrike" u="none">
                <a:solidFill>
                  <a:schemeClr val="dk1"/>
                </a:solidFill>
                <a:uFillTx/>
                <a:latin typeface="Trebuchet MS"/>
              </a:rPr>
              <a:t>M</a:t>
            </a:r>
            <a:r>
              <a:rPr b="1" lang="en-US" sz="4250" strike="noStrike" u="none">
                <a:solidFill>
                  <a:schemeClr val="dk1"/>
                </a:solidFill>
                <a:uFillTx/>
                <a:latin typeface="Trebuchet MS"/>
              </a:rPr>
              <a:t>	</a:t>
            </a:r>
            <a:r>
              <a:rPr b="1" lang="en-US" sz="4250" spc="11" strike="noStrike" u="none">
                <a:solidFill>
                  <a:schemeClr val="dk1"/>
                </a:solidFill>
                <a:uFillTx/>
                <a:latin typeface="Trebuchet MS"/>
              </a:rPr>
              <a:t>S</a:t>
            </a:r>
            <a:r>
              <a:rPr b="1" lang="en-US" sz="4250" spc="-371" strike="noStrike" u="none">
                <a:solidFill>
                  <a:schemeClr val="dk1"/>
                </a:solidFill>
                <a:uFillTx/>
                <a:latin typeface="Trebuchet MS"/>
              </a:rPr>
              <a:t>T</a:t>
            </a:r>
            <a:r>
              <a:rPr b="1" lang="en-US" sz="4250" spc="-374" strike="noStrike" u="none">
                <a:solidFill>
                  <a:schemeClr val="dk1"/>
                </a:solidFill>
                <a:uFillTx/>
                <a:latin typeface="Trebuchet MS"/>
              </a:rPr>
              <a:t>A</a:t>
            </a:r>
            <a:r>
              <a:rPr b="1" lang="en-US" sz="4250" spc="14" strike="noStrike" u="none">
                <a:solidFill>
                  <a:schemeClr val="dk1"/>
                </a:solidFill>
                <a:uFillTx/>
                <a:latin typeface="Trebuchet MS"/>
              </a:rPr>
              <a:t>T</a:t>
            </a:r>
            <a:r>
              <a:rPr b="1" lang="en-US" sz="4250" spc="-11" strike="noStrike" u="none">
                <a:solidFill>
                  <a:schemeClr val="dk1"/>
                </a:solidFill>
                <a:uFillTx/>
                <a:latin typeface="Trebuchet MS"/>
              </a:rPr>
              <a:t>E</a:t>
            </a:r>
            <a:r>
              <a:rPr b="1" lang="en-US" sz="4250" spc="-20" strike="noStrike" u="none">
                <a:solidFill>
                  <a:schemeClr val="dk1"/>
                </a:solidFill>
                <a:uFillTx/>
                <a:latin typeface="Trebuchet MS"/>
              </a:rPr>
              <a:t>ME</a:t>
            </a:r>
            <a:r>
              <a:rPr b="1" lang="en-US" sz="4250" spc="11" strike="noStrike" u="none">
                <a:solidFill>
                  <a:schemeClr val="dk1"/>
                </a:solidFill>
                <a:uFillTx/>
                <a:latin typeface="Trebuchet MS"/>
              </a:rPr>
              <a:t>NT</a:t>
            </a:r>
            <a:endParaRPr b="0" lang="en-US" sz="4250" strike="noStrike" u="none">
              <a:solidFill>
                <a:srgbClr val="000000"/>
              </a:solidFill>
              <a:uFillTx/>
              <a:latin typeface="Arial"/>
            </a:endParaRPr>
          </a:p>
        </p:txBody>
      </p:sp>
      <p:pic>
        <p:nvPicPr>
          <p:cNvPr id="183" name="object 8" descr=""/>
          <p:cNvPicPr/>
          <p:nvPr/>
        </p:nvPicPr>
        <p:blipFill>
          <a:blip r:embed="rId2"/>
          <a:stretch/>
        </p:blipFill>
        <p:spPr>
          <a:xfrm>
            <a:off x="609120" y="3373920"/>
            <a:ext cx="10971720" cy="437400"/>
          </a:xfrm>
          <a:prstGeom prst="rect">
            <a:avLst/>
          </a:prstGeom>
          <a:ln w="0">
            <a:noFill/>
          </a:ln>
        </p:spPr>
      </p:pic>
      <p:sp>
        <p:nvSpPr>
          <p:cNvPr id="184" name="PlaceHolder 2"/>
          <p:cNvSpPr>
            <a:spLocks noGrp="1"/>
          </p:cNvSpPr>
          <p:nvPr>
            <p:ph type="sldNum" idx="28"/>
          </p:nvPr>
        </p:nvSpPr>
        <p:spPr>
          <a:xfrm>
            <a:off x="1143000" y="1371600"/>
            <a:ext cx="10971720" cy="3976560"/>
          </a:xfrm>
          <a:prstGeom prst="rect">
            <a:avLst/>
          </a:prstGeom>
          <a:noFill/>
          <a:ln w="0">
            <a:noFill/>
          </a:ln>
        </p:spPr>
        <p:txBody>
          <a:bodyPr lIns="0" rIns="0" tIns="6840" bIns="0" anchor="t">
            <a:noAutofit/>
          </a:bodyPr>
          <a:lstStyle>
            <a:lvl1pPr marL="38160" indent="0" defTabSz="914400">
              <a:lnSpc>
                <a:spcPct val="100000"/>
              </a:lnSpc>
              <a:spcBef>
                <a:spcPts val="1191"/>
              </a:spcBef>
              <a:spcAft>
                <a:spcPts val="992"/>
              </a:spcAft>
              <a:buNone/>
              <a:tabLst>
                <a:tab algn="l" pos="0"/>
              </a:tabLst>
              <a:defRPr b="0" lang="en-US" sz="2800" spc="11" strike="noStrike" u="none">
                <a:solidFill>
                  <a:srgbClr val="000000"/>
                </a:solidFill>
                <a:uFillTx/>
                <a:latin typeface="Times New Roman"/>
              </a:defRPr>
            </a:lvl1pPr>
          </a:lstStyle>
          <a:p>
            <a:pPr marL="38160" indent="0" defTabSz="914400">
              <a:lnSpc>
                <a:spcPct val="100000"/>
              </a:lnSpc>
              <a:spcBef>
                <a:spcPts val="1191"/>
              </a:spcBef>
              <a:spcAft>
                <a:spcPts val="992"/>
              </a:spcAft>
              <a:buNone/>
              <a:tabLst>
                <a:tab algn="l" pos="0"/>
              </a:tabLst>
            </a:pPr>
            <a:r>
              <a:rPr b="0" lang="en-US" sz="2800" spc="11" strike="noStrike" u="none">
                <a:solidFill>
                  <a:srgbClr val="000000"/>
                </a:solidFill>
                <a:uFillTx/>
                <a:latin typeface="Times New Roman"/>
              </a:rPr>
              <a:t>        </a:t>
            </a:r>
            <a:r>
              <a:rPr b="0" lang="en-US" sz="2800" spc="11" strike="noStrike" u="none">
                <a:solidFill>
                  <a:srgbClr val="000000"/>
                </a:solidFill>
                <a:uFillTx/>
                <a:latin typeface="Times New Roman"/>
              </a:rPr>
              <a:t>1. Identify the Core Problem </a:t>
            </a:r>
            <a:endParaRPr b="0" lang="en-US" sz="2800" strike="noStrike" u="none">
              <a:solidFill>
                <a:srgbClr val="000000"/>
              </a:solidFill>
              <a:uFillTx/>
              <a:latin typeface="Times New Roman"/>
            </a:endParaRPr>
          </a:p>
        </p:txBody>
      </p:sp>
      <p:sp>
        <p:nvSpPr>
          <p:cNvPr id="185" name=""/>
          <p:cNvSpPr/>
          <p:nvPr/>
        </p:nvSpPr>
        <p:spPr>
          <a:xfrm>
            <a:off x="1828800" y="2057400"/>
            <a:ext cx="4866480" cy="1142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2. Collect and Analyze Data in Excel</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186" name=""/>
          <p:cNvSpPr/>
          <p:nvPr/>
        </p:nvSpPr>
        <p:spPr>
          <a:xfrm>
            <a:off x="1828800" y="2971800"/>
            <a:ext cx="5028480" cy="68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3. Summarize Findings</a:t>
            </a:r>
            <a:r>
              <a:rPr b="0" lang="en-US" sz="2400" strike="noStrike" u="none">
                <a:solidFill>
                  <a:srgbClr val="000000"/>
                </a:solidFill>
                <a:uFillTx/>
                <a:latin typeface="Arial"/>
              </a:rPr>
              <a:t> </a:t>
            </a:r>
            <a:endParaRPr b="0" lang="en-US" sz="2400" strike="noStrike" u="none">
              <a:solidFill>
                <a:srgbClr val="000000"/>
              </a:solidFill>
              <a:uFillTx/>
              <a:latin typeface="Arial"/>
            </a:endParaRPr>
          </a:p>
        </p:txBody>
      </p:sp>
      <p:sp>
        <p:nvSpPr>
          <p:cNvPr id="187" name=""/>
          <p:cNvSpPr/>
          <p:nvPr/>
        </p:nvSpPr>
        <p:spPr>
          <a:xfrm rot="7200">
            <a:off x="1829160" y="3650400"/>
            <a:ext cx="6400080" cy="115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4. Craft the Problem Statement </a:t>
            </a:r>
            <a:endParaRPr b="0" lang="en-US" sz="2800" strike="noStrike" u="none">
              <a:solidFill>
                <a:srgbClr val="000000"/>
              </a:solidFill>
              <a:uFillTx/>
              <a:latin typeface="Arial"/>
            </a:endParaRPr>
          </a:p>
        </p:txBody>
      </p:sp>
      <p:sp>
        <p:nvSpPr>
          <p:cNvPr id="188" name=""/>
          <p:cNvSpPr/>
          <p:nvPr/>
        </p:nvSpPr>
        <p:spPr>
          <a:xfrm>
            <a:off x="1875960" y="4343400"/>
            <a:ext cx="6355440" cy="1182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5. Create a Slide in PowerPoint </a:t>
            </a:r>
            <a:endParaRPr b="0" lang="en-US" sz="2800" strike="noStrike" u="none">
              <a:solidFill>
                <a:srgbClr val="000000"/>
              </a:solidFill>
              <a:uFillTx/>
              <a:latin typeface="Arial"/>
            </a:endParaRPr>
          </a:p>
        </p:txBody>
      </p:sp>
      <p:sp>
        <p:nvSpPr>
          <p:cNvPr id="189" name=""/>
          <p:cNvSpPr/>
          <p:nvPr/>
        </p:nvSpPr>
        <p:spPr>
          <a:xfrm>
            <a:off x="1875960" y="5029200"/>
            <a:ext cx="5667120" cy="137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6. Review and Refine</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 name="object 2"/>
          <p:cNvGrpSpPr/>
          <p:nvPr/>
        </p:nvGrpSpPr>
        <p:grpSpPr>
          <a:xfrm>
            <a:off x="8658360" y="2647800"/>
            <a:ext cx="3532680" cy="3808800"/>
            <a:chOff x="8658360" y="2647800"/>
            <a:chExt cx="3532680" cy="3808800"/>
          </a:xfrm>
        </p:grpSpPr>
        <p:sp>
          <p:nvSpPr>
            <p:cNvPr id="191"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2"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3" name="object 5" descr=""/>
            <p:cNvPicPr/>
            <p:nvPr/>
          </p:nvPicPr>
          <p:blipFill>
            <a:blip r:embed="rId1"/>
            <a:stretch/>
          </p:blipFill>
          <p:spPr>
            <a:xfrm>
              <a:off x="8658360" y="2647800"/>
              <a:ext cx="3532680" cy="3808800"/>
            </a:xfrm>
            <a:prstGeom prst="rect">
              <a:avLst/>
            </a:prstGeom>
            <a:ln w="0">
              <a:noFill/>
            </a:ln>
          </p:spPr>
        </p:pic>
      </p:grpSp>
      <p:sp>
        <p:nvSpPr>
          <p:cNvPr id="194" name="object 6"/>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5" name="PlaceHolder 1"/>
          <p:cNvSpPr>
            <a:spLocks noGrp="1"/>
          </p:cNvSpPr>
          <p:nvPr>
            <p:ph type="title"/>
          </p:nvPr>
        </p:nvSpPr>
        <p:spPr>
          <a:xfrm>
            <a:off x="739800" y="829800"/>
            <a:ext cx="5262480" cy="78408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6" strike="noStrike" u="none">
                <a:solidFill>
                  <a:schemeClr val="dk1"/>
                </a:solidFill>
                <a:uFillTx/>
                <a:latin typeface="Trebuchet MS"/>
              </a:rPr>
              <a:t>PROJECT</a:t>
            </a:r>
            <a:r>
              <a:rPr b="1" lang="en-US" sz="4250" spc="6" strike="noStrike" u="none">
                <a:solidFill>
                  <a:schemeClr val="dk1"/>
                </a:solidFill>
                <a:uFillTx/>
                <a:latin typeface="Trebuchet MS"/>
              </a:rPr>
              <a:t>	</a:t>
            </a:r>
            <a:r>
              <a:rPr b="1" lang="en-US" sz="4250" spc="-20" strike="noStrike" u="none">
                <a:solidFill>
                  <a:schemeClr val="dk1"/>
                </a:solidFill>
                <a:uFillTx/>
                <a:latin typeface="Trebuchet MS"/>
              </a:rPr>
              <a:t>OVERVIEW</a:t>
            </a:r>
            <a:endParaRPr b="0" lang="en-US" sz="4250" strike="noStrike" u="none">
              <a:solidFill>
                <a:srgbClr val="000000"/>
              </a:solidFill>
              <a:uFillTx/>
              <a:latin typeface="Arial"/>
            </a:endParaRPr>
          </a:p>
        </p:txBody>
      </p:sp>
      <p:pic>
        <p:nvPicPr>
          <p:cNvPr id="196" name="object 8" descr=""/>
          <p:cNvPicPr/>
          <p:nvPr/>
        </p:nvPicPr>
        <p:blipFill>
          <a:blip r:embed="rId2"/>
          <a:stretch/>
        </p:blipFill>
        <p:spPr>
          <a:xfrm>
            <a:off x="676440" y="6467400"/>
            <a:ext cx="2142000" cy="199080"/>
          </a:xfrm>
          <a:prstGeom prst="rect">
            <a:avLst/>
          </a:prstGeom>
          <a:ln w="0">
            <a:noFill/>
          </a:ln>
        </p:spPr>
      </p:pic>
      <p:sp>
        <p:nvSpPr>
          <p:cNvPr id="197" name="PlaceHolder 2"/>
          <p:cNvSpPr>
            <a:spLocks noGrp="1"/>
          </p:cNvSpPr>
          <p:nvPr>
            <p:ph type="sldNum" idx="29"/>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9EBB3024-EF83-4DD5-84B3-556B8A71AA20}"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98" name="TextBox 10"/>
          <p:cNvSpPr/>
          <p:nvPr/>
        </p:nvSpPr>
        <p:spPr>
          <a:xfrm>
            <a:off x="990720" y="2133720"/>
            <a:ext cx="7923600" cy="821160"/>
          </a:xfrm>
          <a:prstGeom prst="rect">
            <a:avLst/>
          </a:prstGeom>
          <a:noFill/>
          <a:ln w="0">
            <a:noFill/>
          </a:ln>
        </p:spPr>
        <p:style>
          <a:lnRef idx="0"/>
          <a:fillRef idx="0"/>
          <a:effectRef idx="0"/>
          <a:fontRef idx="minor"/>
        </p:style>
        <p:txBody>
          <a:bodyPr lIns="90000" rIns="90000" tIns="45000" bIns="45000" anchor="t">
            <a:spAutoFit/>
          </a:bodyPr>
          <a:p>
            <a:pPr marL="216000" indent="-216000" defTabSz="914400">
              <a:lnSpc>
                <a:spcPct val="100000"/>
              </a:lnSpc>
              <a:buClr>
                <a:srgbClr val="0d0d0d"/>
              </a:buClr>
              <a:buFont typeface="Arial"/>
              <a:buChar char="•"/>
            </a:pPr>
            <a:r>
              <a:rPr b="0" lang="en-US" sz="2400" strike="noStrike" u="none">
                <a:solidFill>
                  <a:srgbClr val="0d0d0d"/>
                </a:solidFill>
                <a:uFillTx/>
                <a:latin typeface="Times New Roman"/>
              </a:rPr>
              <a:t>.</a:t>
            </a:r>
            <a:endParaRPr b="0" lang="en-US" sz="2400" strike="noStrike" u="none">
              <a:solidFill>
                <a:srgbClr val="000000"/>
              </a:solidFill>
              <a:uFillTx/>
              <a:latin typeface="Arial"/>
            </a:endParaRPr>
          </a:p>
          <a:p>
            <a:pPr defTabSz="914400">
              <a:lnSpc>
                <a:spcPct val="100000"/>
              </a:lnSpc>
            </a:pPr>
            <a:endParaRPr b="0" lang="en-US" sz="2400" strike="noStrike" u="none">
              <a:solidFill>
                <a:srgbClr val="000000"/>
              </a:solidFill>
              <a:uFillTx/>
              <a:latin typeface="Arial"/>
            </a:endParaRPr>
          </a:p>
        </p:txBody>
      </p:sp>
      <p:sp>
        <p:nvSpPr>
          <p:cNvPr id="199" name=""/>
          <p:cNvSpPr/>
          <p:nvPr/>
        </p:nvSpPr>
        <p:spPr>
          <a:xfrm>
            <a:off x="685800" y="1828800"/>
            <a:ext cx="8457480" cy="45712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pPr>
            <a:r>
              <a:rPr b="0" lang="en-US" sz="2200" strike="noStrike" u="none">
                <a:solidFill>
                  <a:srgbClr val="000000"/>
                </a:solidFill>
                <a:uFillTx/>
                <a:latin typeface="Arial"/>
              </a:rPr>
              <a:t>The project focuses on analyzing employee performance using Excel as the primary tool. It involves collecting and organizing performance data, including metrics such as productivity, efficiency, and key performance indicators (KPIs). Excel's advanced functions, like pivot tables, charts, and conditional formatting, will be used to visualize trends and identify areas of improvement. The analysis aims to provide insights into performance patterns, highlight top performers, and suggest actionable strategies for enhancing overall employee productivity and engagement. This project will culminate in a detailed report and a PowerPoint presentation summarizing the findings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object 2"/>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1" name="object 3"/>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2"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3" name="PlaceHolder 1"/>
          <p:cNvSpPr>
            <a:spLocks noGrp="1"/>
          </p:cNvSpPr>
          <p:nvPr>
            <p:ph type="title"/>
          </p:nvPr>
        </p:nvSpPr>
        <p:spPr>
          <a:xfrm>
            <a:off x="699480" y="891720"/>
            <a:ext cx="5013360" cy="99180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6" strike="noStrike" u="none">
                <a:solidFill>
                  <a:schemeClr val="dk1"/>
                </a:solidFill>
                <a:uFillTx/>
                <a:latin typeface="Trebuchet MS"/>
              </a:rPr>
              <a:t>W</a:t>
            </a:r>
            <a:r>
              <a:rPr b="1" lang="en-US" sz="3200" spc="-20" strike="noStrike" u="none">
                <a:solidFill>
                  <a:schemeClr val="dk1"/>
                </a:solidFill>
                <a:uFillTx/>
                <a:latin typeface="Trebuchet MS"/>
              </a:rPr>
              <a:t>H</a:t>
            </a:r>
            <a:r>
              <a:rPr b="1" lang="en-US" sz="3200" spc="20" strike="noStrike" u="none">
                <a:solidFill>
                  <a:schemeClr val="dk1"/>
                </a:solidFill>
                <a:uFillTx/>
                <a:latin typeface="Trebuchet MS"/>
              </a:rPr>
              <a:t>O</a:t>
            </a:r>
            <a:r>
              <a:rPr b="1" lang="en-US" sz="3200" spc="-235" strike="noStrike" u="none">
                <a:solidFill>
                  <a:schemeClr val="dk1"/>
                </a:solidFill>
                <a:uFillTx/>
                <a:latin typeface="Trebuchet MS"/>
              </a:rPr>
              <a:t> </a:t>
            </a:r>
            <a:r>
              <a:rPr b="1" lang="en-US" sz="3200" spc="-11" strike="noStrike" u="none">
                <a:solidFill>
                  <a:schemeClr val="dk1"/>
                </a:solidFill>
                <a:uFillTx/>
                <a:latin typeface="Trebuchet MS"/>
              </a:rPr>
              <a:t>AR</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11" strike="noStrike" u="none">
                <a:solidFill>
                  <a:schemeClr val="dk1"/>
                </a:solidFill>
                <a:uFillTx/>
                <a:latin typeface="Trebuchet MS"/>
              </a:rPr>
              <a:t>T</a:t>
            </a:r>
            <a:r>
              <a:rPr b="1" lang="en-US" sz="3200" spc="-14" strike="noStrike" u="none">
                <a:solidFill>
                  <a:schemeClr val="dk1"/>
                </a:solidFill>
                <a:uFillTx/>
                <a:latin typeface="Trebuchet MS"/>
              </a:rPr>
              <a:t>H</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20" strike="noStrike" u="none">
                <a:solidFill>
                  <a:schemeClr val="dk1"/>
                </a:solidFill>
                <a:uFillTx/>
                <a:latin typeface="Trebuchet MS"/>
              </a:rPr>
              <a:t>E</a:t>
            </a:r>
            <a:r>
              <a:rPr b="1" lang="en-US" sz="3200" spc="31" strike="noStrike" u="none">
                <a:solidFill>
                  <a:schemeClr val="dk1"/>
                </a:solidFill>
                <a:uFillTx/>
                <a:latin typeface="Trebuchet MS"/>
              </a:rPr>
              <a:t>N</a:t>
            </a:r>
            <a:r>
              <a:rPr b="1" lang="en-US" sz="3200" spc="14" strike="noStrike" u="none">
                <a:solidFill>
                  <a:schemeClr val="dk1"/>
                </a:solidFill>
                <a:uFillTx/>
                <a:latin typeface="Trebuchet MS"/>
              </a:rPr>
              <a:t>D</a:t>
            </a:r>
            <a:r>
              <a:rPr b="1" lang="en-US" sz="3200" spc="-45" strike="noStrike" u="none">
                <a:solidFill>
                  <a:schemeClr val="dk1"/>
                </a:solidFill>
                <a:uFillTx/>
                <a:latin typeface="Trebuchet MS"/>
              </a:rPr>
              <a:t> </a:t>
            </a:r>
            <a:r>
              <a:rPr b="1" lang="en-US" sz="3200" strike="noStrike" u="none">
                <a:solidFill>
                  <a:schemeClr val="dk1"/>
                </a:solidFill>
                <a:uFillTx/>
                <a:latin typeface="Trebuchet MS"/>
              </a:rPr>
              <a:t>U</a:t>
            </a:r>
            <a:r>
              <a:rPr b="1" lang="en-US" sz="3200" spc="11" strike="noStrike" u="none">
                <a:solidFill>
                  <a:schemeClr val="dk1"/>
                </a:solidFill>
                <a:uFillTx/>
                <a:latin typeface="Trebuchet MS"/>
              </a:rPr>
              <a:t>S</a:t>
            </a:r>
            <a:r>
              <a:rPr b="1" lang="en-US" sz="3200" spc="-26" strike="noStrike" u="none">
                <a:solidFill>
                  <a:schemeClr val="dk1"/>
                </a:solidFill>
                <a:uFillTx/>
                <a:latin typeface="Trebuchet MS"/>
              </a:rPr>
              <a:t>E</a:t>
            </a:r>
            <a:r>
              <a:rPr b="1" lang="en-US" sz="3200" spc="-11" strike="noStrike" u="none">
                <a:solidFill>
                  <a:schemeClr val="dk1"/>
                </a:solidFill>
                <a:uFillTx/>
                <a:latin typeface="Trebuchet MS"/>
              </a:rPr>
              <a:t>R</a:t>
            </a:r>
            <a:r>
              <a:rPr b="1" lang="en-US" sz="3200" spc="6" strike="noStrike" u="none">
                <a:solidFill>
                  <a:schemeClr val="dk1"/>
                </a:solidFill>
                <a:uFillTx/>
                <a:latin typeface="Trebuchet MS"/>
              </a:rPr>
              <a:t>S?</a:t>
            </a:r>
            <a:endParaRPr b="0" lang="en-US" sz="3200" strike="noStrike" u="none">
              <a:solidFill>
                <a:srgbClr val="000000"/>
              </a:solidFill>
              <a:uFillTx/>
              <a:latin typeface="Arial"/>
            </a:endParaRPr>
          </a:p>
        </p:txBody>
      </p:sp>
      <p:pic>
        <p:nvPicPr>
          <p:cNvPr id="204" name="object 6" descr=""/>
          <p:cNvPicPr/>
          <p:nvPr/>
        </p:nvPicPr>
        <p:blipFill>
          <a:blip r:embed="rId1"/>
          <a:stretch/>
        </p:blipFill>
        <p:spPr>
          <a:xfrm>
            <a:off x="723960" y="6172200"/>
            <a:ext cx="2180160" cy="484560"/>
          </a:xfrm>
          <a:prstGeom prst="rect">
            <a:avLst/>
          </a:prstGeom>
          <a:ln w="0">
            <a:noFill/>
          </a:ln>
        </p:spPr>
      </p:pic>
      <p:sp>
        <p:nvSpPr>
          <p:cNvPr id="205" name="PlaceHolder 2"/>
          <p:cNvSpPr>
            <a:spLocks noGrp="1"/>
          </p:cNvSpPr>
          <p:nvPr>
            <p:ph type="sldNum" idx="30"/>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86C48CA2-25E6-4802-A700-38E4A5D471D7}"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pic>
        <p:nvPicPr>
          <p:cNvPr id="206" name="" descr=""/>
          <p:cNvPicPr/>
          <p:nvPr/>
        </p:nvPicPr>
        <p:blipFill>
          <a:blip r:embed="rId2"/>
          <a:stretch/>
        </p:blipFill>
        <p:spPr>
          <a:xfrm>
            <a:off x="2032560" y="1828800"/>
            <a:ext cx="6424920" cy="48186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object 2" descr=""/>
          <p:cNvPicPr/>
          <p:nvPr/>
        </p:nvPicPr>
        <p:blipFill>
          <a:blip r:embed="rId1"/>
          <a:stretch/>
        </p:blipFill>
        <p:spPr>
          <a:xfrm>
            <a:off x="0" y="1476360"/>
            <a:ext cx="2694600" cy="3246840"/>
          </a:xfrm>
          <a:prstGeom prst="rect">
            <a:avLst/>
          </a:prstGeom>
          <a:ln w="0">
            <a:noFill/>
          </a:ln>
        </p:spPr>
      </p:pic>
      <p:sp>
        <p:nvSpPr>
          <p:cNvPr id="208"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9" name="object 4"/>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0"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1" name="PlaceHolder 1"/>
          <p:cNvSpPr>
            <a:spLocks noGrp="1"/>
          </p:cNvSpPr>
          <p:nvPr>
            <p:ph type="title"/>
          </p:nvPr>
        </p:nvSpPr>
        <p:spPr>
          <a:xfrm>
            <a:off x="558000" y="857880"/>
            <a:ext cx="9762120" cy="6782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U</a:t>
            </a:r>
            <a:r>
              <a:rPr b="1" lang="en-US" sz="3600" strike="noStrike" u="none">
                <a:solidFill>
                  <a:schemeClr val="dk1"/>
                </a:solidFill>
                <a:uFillTx/>
                <a:latin typeface="Trebuchet MS"/>
              </a:rPr>
              <a:t>R</a:t>
            </a:r>
            <a:r>
              <a:rPr b="1" lang="en-US" sz="3600" spc="6" strike="noStrike" u="none">
                <a:solidFill>
                  <a:schemeClr val="dk1"/>
                </a:solidFill>
                <a:uFillTx/>
                <a:latin typeface="Trebuchet MS"/>
              </a:rPr>
              <a:t> </a:t>
            </a:r>
            <a:r>
              <a:rPr b="1" lang="en-US" sz="3600" spc="26" strike="noStrike" u="none">
                <a:solidFill>
                  <a:schemeClr val="dk1"/>
                </a:solidFill>
                <a:uFillTx/>
                <a:latin typeface="Trebuchet MS"/>
              </a:rPr>
              <a:t>S</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LU</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r>
              <a:rPr b="1" lang="en-US" sz="3600" spc="-346" strike="noStrike" u="none">
                <a:solidFill>
                  <a:schemeClr val="dk1"/>
                </a:solidFill>
                <a:uFillTx/>
                <a:latin typeface="Trebuchet MS"/>
              </a:rPr>
              <a:t> </a:t>
            </a:r>
            <a:r>
              <a:rPr b="1" lang="en-US" sz="3600" spc="-34" strike="noStrike" u="none">
                <a:solidFill>
                  <a:schemeClr val="dk1"/>
                </a:solidFill>
                <a:uFillTx/>
                <a:latin typeface="Trebuchet MS"/>
              </a:rPr>
              <a:t>A</a:t>
            </a:r>
            <a:r>
              <a:rPr b="1" lang="en-US" sz="3600" spc="-6" strike="noStrike" u="none">
                <a:solidFill>
                  <a:schemeClr val="dk1"/>
                </a:solidFill>
                <a:uFillTx/>
                <a:latin typeface="Trebuchet MS"/>
              </a:rPr>
              <a:t>N</a:t>
            </a:r>
            <a:r>
              <a:rPr b="1" lang="en-US" sz="3600" strike="noStrike" u="none">
                <a:solidFill>
                  <a:schemeClr val="dk1"/>
                </a:solidFill>
                <a:uFillTx/>
                <a:latin typeface="Trebuchet MS"/>
              </a:rPr>
              <a:t>D</a:t>
            </a:r>
            <a:r>
              <a:rPr b="1" lang="en-US" sz="3600" spc="34" strike="noStrike" u="none">
                <a:solidFill>
                  <a:schemeClr val="dk1"/>
                </a:solidFill>
                <a:uFillTx/>
                <a:latin typeface="Trebuchet MS"/>
              </a:rPr>
              <a:t> </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trike="noStrike" u="none">
                <a:solidFill>
                  <a:schemeClr val="dk1"/>
                </a:solidFill>
                <a:uFillTx/>
                <a:latin typeface="Trebuchet MS"/>
              </a:rPr>
              <a:t>S</a:t>
            </a:r>
            <a:r>
              <a:rPr b="1" lang="en-US" sz="3600" spc="60" strike="noStrike" u="none">
                <a:solidFill>
                  <a:schemeClr val="dk1"/>
                </a:solidFill>
                <a:uFillTx/>
                <a:latin typeface="Trebuchet MS"/>
              </a:rPr>
              <a:t> </a:t>
            </a:r>
            <a:r>
              <a:rPr b="1" lang="en-US" sz="3600" spc="-295" strike="noStrike" u="none">
                <a:solidFill>
                  <a:schemeClr val="dk1"/>
                </a:solidFill>
                <a:uFillTx/>
                <a:latin typeface="Trebuchet MS"/>
              </a:rPr>
              <a:t>V</a:t>
            </a:r>
            <a:r>
              <a:rPr b="1" lang="en-US" sz="3600" spc="-34" strike="noStrike" u="none">
                <a:solidFill>
                  <a:schemeClr val="dk1"/>
                </a:solidFill>
                <a:uFillTx/>
                <a:latin typeface="Trebuchet MS"/>
              </a:rPr>
              <a:t>A</a:t>
            </a:r>
            <a:r>
              <a:rPr b="1" lang="en-US" sz="3600" spc="26" strike="noStrike" u="none">
                <a:solidFill>
                  <a:schemeClr val="dk1"/>
                </a:solidFill>
                <a:uFillTx/>
                <a:latin typeface="Trebuchet MS"/>
              </a:rPr>
              <a:t>LU</a:t>
            </a:r>
            <a:r>
              <a:rPr b="1" lang="en-US" sz="3600" strike="noStrike" u="none">
                <a:solidFill>
                  <a:schemeClr val="dk1"/>
                </a:solidFill>
                <a:uFillTx/>
                <a:latin typeface="Trebuchet MS"/>
              </a:rPr>
              <a:t>E</a:t>
            </a:r>
            <a:r>
              <a:rPr b="1" lang="en-US" sz="3600" spc="-65" strike="noStrike" u="none">
                <a:solidFill>
                  <a:schemeClr val="dk1"/>
                </a:solidFill>
                <a:uFillTx/>
                <a:latin typeface="Trebuchet MS"/>
              </a:rPr>
              <a:t> </a:t>
            </a:r>
            <a:r>
              <a:rPr b="1" lang="en-US" sz="3600" spc="-14" strike="noStrike" u="none">
                <a:solidFill>
                  <a:schemeClr val="dk1"/>
                </a:solidFill>
                <a:uFillTx/>
                <a:latin typeface="Trebuchet MS"/>
              </a:rPr>
              <a:t>P</a:t>
            </a:r>
            <a:r>
              <a:rPr b="1" lang="en-US" sz="3600" spc="-31" strike="noStrike" u="none">
                <a:solidFill>
                  <a:schemeClr val="dk1"/>
                </a:solidFill>
                <a:uFillTx/>
                <a:latin typeface="Trebuchet MS"/>
              </a:rPr>
              <a:t>R</a:t>
            </a:r>
            <a:r>
              <a:rPr b="1" lang="en-US" sz="3600" spc="11" strike="noStrike" u="none">
                <a:solidFill>
                  <a:schemeClr val="dk1"/>
                </a:solidFill>
                <a:uFillTx/>
                <a:latin typeface="Trebuchet MS"/>
              </a:rPr>
              <a:t>O</a:t>
            </a:r>
            <a:r>
              <a:rPr b="1" lang="en-US" sz="3600" spc="-14" strike="noStrike" u="none">
                <a:solidFill>
                  <a:schemeClr val="dk1"/>
                </a:solidFill>
                <a:uFillTx/>
                <a:latin typeface="Trebuchet MS"/>
              </a:rPr>
              <a:t>P</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S</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endParaRPr b="0" lang="en-US" sz="3600" strike="noStrike" u="none">
              <a:solidFill>
                <a:srgbClr val="000000"/>
              </a:solidFill>
              <a:uFillTx/>
              <a:latin typeface="Arial"/>
            </a:endParaRPr>
          </a:p>
        </p:txBody>
      </p:sp>
      <p:pic>
        <p:nvPicPr>
          <p:cNvPr id="212" name="object 7" descr=""/>
          <p:cNvPicPr/>
          <p:nvPr/>
        </p:nvPicPr>
        <p:blipFill>
          <a:blip r:embed="rId2"/>
          <a:stretch/>
        </p:blipFill>
        <p:spPr>
          <a:xfrm>
            <a:off x="676440" y="6467400"/>
            <a:ext cx="2142000" cy="199080"/>
          </a:xfrm>
          <a:prstGeom prst="rect">
            <a:avLst/>
          </a:prstGeom>
          <a:ln w="0">
            <a:noFill/>
          </a:ln>
        </p:spPr>
      </p:pic>
      <p:sp>
        <p:nvSpPr>
          <p:cNvPr id="213" name="PlaceHolder 2"/>
          <p:cNvSpPr>
            <a:spLocks noGrp="1"/>
          </p:cNvSpPr>
          <p:nvPr>
            <p:ph type="sldNum" idx="31"/>
          </p:nvPr>
        </p:nvSpPr>
        <p:spPr>
          <a:xfrm>
            <a:off x="11353320" y="6473160"/>
            <a:ext cx="150120" cy="2880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C03584A5-42F8-4700-AB24-20DF28380040}"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214" name=""/>
          <p:cNvSpPr/>
          <p:nvPr/>
        </p:nvSpPr>
        <p:spPr>
          <a:xfrm>
            <a:off x="2743200" y="2286000"/>
            <a:ext cx="8686080" cy="204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755280" y="385560"/>
            <a:ext cx="10680120" cy="757080"/>
          </a:xfrm>
          <a:prstGeom prst="rect">
            <a:avLst/>
          </a:prstGeom>
          <a:noFill/>
          <a:ln w="0">
            <a:noFill/>
          </a:ln>
        </p:spPr>
        <p:txBody>
          <a:bodyPr lIns="0" rIns="0" tIns="0" bIns="0" anchor="t">
            <a:noAutofit/>
          </a:bodyPr>
          <a:p>
            <a:pPr indent="0">
              <a:lnSpc>
                <a:spcPct val="100000"/>
              </a:lnSpc>
              <a:buNone/>
              <a:tabLst>
                <a:tab algn="l" pos="0"/>
              </a:tabLst>
            </a:pPr>
            <a:r>
              <a:rPr b="1" lang="en-IN" sz="4800" strike="noStrike" u="none">
                <a:solidFill>
                  <a:schemeClr val="dk1"/>
                </a:solidFill>
                <a:uFillTx/>
                <a:latin typeface="Trebuchet MS"/>
              </a:rPr>
              <a:t>Dataset Description</a:t>
            </a:r>
            <a:endParaRPr b="0" lang="en-US" sz="4800" strike="noStrike" u="none">
              <a:solidFill>
                <a:srgbClr val="000000"/>
              </a:solidFill>
              <a:uFillTx/>
              <a:latin typeface="Arial"/>
            </a:endParaRPr>
          </a:p>
        </p:txBody>
      </p:sp>
      <p:sp>
        <p:nvSpPr>
          <p:cNvPr id="216" name="PlaceHolder 2"/>
          <p:cNvSpPr>
            <a:spLocks noGrp="1"/>
          </p:cNvSpPr>
          <p:nvPr>
            <p:ph/>
          </p:nvPr>
        </p:nvSpPr>
        <p:spPr>
          <a:xfrm>
            <a:off x="609480" y="1604520"/>
            <a:ext cx="10971720" cy="3976560"/>
          </a:xfrm>
          <a:prstGeom prst="rect">
            <a:avLst/>
          </a:prstGeom>
          <a:noFill/>
          <a:ln w="0">
            <a:noFill/>
          </a:ln>
        </p:spPr>
        <p:txBody>
          <a:bodyPr lIns="0" rIns="0" tIns="0" bIns="0" anchor="ctr">
            <a:normAutofit fontScale="92500" lnSpcReduction="19999"/>
          </a:bodyPr>
          <a:p>
            <a:pPr marL="720000" indent="-324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Downloaded employee data set using -kaggle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Features used</a:t>
            </a: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Emp ID</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Name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Gender</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Business cycle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Performance score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Current performance rating</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Performance level</a:t>
            </a: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object 2"/>
          <p:cNvSpPr/>
          <p:nvPr/>
        </p:nvSpPr>
        <p:spPr>
          <a:xfrm>
            <a:off x="752400" y="6486120"/>
            <a:ext cx="177264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218"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9" name="object 4"/>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0"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21" name="object 6" descr=""/>
          <p:cNvPicPr/>
          <p:nvPr/>
        </p:nvPicPr>
        <p:blipFill>
          <a:blip r:embed="rId1"/>
          <a:stretch/>
        </p:blipFill>
        <p:spPr>
          <a:xfrm>
            <a:off x="66600" y="3381480"/>
            <a:ext cx="2466000" cy="3418560"/>
          </a:xfrm>
          <a:prstGeom prst="rect">
            <a:avLst/>
          </a:prstGeom>
          <a:ln w="0">
            <a:noFill/>
          </a:ln>
        </p:spPr>
      </p:pic>
      <p:sp>
        <p:nvSpPr>
          <p:cNvPr id="222" name="PlaceHolder 1"/>
          <p:cNvSpPr>
            <a:spLocks noGrp="1"/>
          </p:cNvSpPr>
          <p:nvPr>
            <p:ph type="title"/>
          </p:nvPr>
        </p:nvSpPr>
        <p:spPr>
          <a:xfrm>
            <a:off x="739800" y="654840"/>
            <a:ext cx="8479440" cy="77688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4" strike="noStrike" u="none">
                <a:solidFill>
                  <a:schemeClr val="dk1"/>
                </a:solidFill>
                <a:uFillTx/>
                <a:latin typeface="Trebuchet MS"/>
              </a:rPr>
              <a:t>THE</a:t>
            </a:r>
            <a:r>
              <a:rPr b="1" lang="en-US" sz="4250" spc="20" strike="noStrike" u="none">
                <a:solidFill>
                  <a:schemeClr val="dk1"/>
                </a:solidFill>
                <a:uFillTx/>
                <a:latin typeface="Trebuchet MS"/>
              </a:rPr>
              <a:t> "</a:t>
            </a:r>
            <a:r>
              <a:rPr b="1" lang="en-US" sz="4250" spc="11" strike="noStrike" u="none">
                <a:solidFill>
                  <a:schemeClr val="dk1"/>
                </a:solidFill>
                <a:uFillTx/>
                <a:latin typeface="Trebuchet MS"/>
              </a:rPr>
              <a:t>WOW"</a:t>
            </a:r>
            <a:r>
              <a:rPr b="1" lang="en-US" sz="4250" spc="85" strike="noStrike" u="none">
                <a:solidFill>
                  <a:schemeClr val="dk1"/>
                </a:solidFill>
                <a:uFillTx/>
                <a:latin typeface="Trebuchet MS"/>
              </a:rPr>
              <a:t> </a:t>
            </a:r>
            <a:r>
              <a:rPr b="1" lang="en-US" sz="4250" spc="11" strike="noStrike" u="none">
                <a:solidFill>
                  <a:schemeClr val="dk1"/>
                </a:solidFill>
                <a:uFillTx/>
                <a:latin typeface="Trebuchet MS"/>
              </a:rPr>
              <a:t>IN</a:t>
            </a:r>
            <a:r>
              <a:rPr b="1" lang="en-US" sz="4250" spc="-6" strike="noStrike" u="none">
                <a:solidFill>
                  <a:schemeClr val="dk1"/>
                </a:solidFill>
                <a:uFillTx/>
                <a:latin typeface="Trebuchet MS"/>
              </a:rPr>
              <a:t> </a:t>
            </a:r>
            <a:r>
              <a:rPr b="1" lang="en-US" sz="4250" spc="14" strike="noStrike" u="none">
                <a:solidFill>
                  <a:schemeClr val="dk1"/>
                </a:solidFill>
                <a:uFillTx/>
                <a:latin typeface="Trebuchet MS"/>
              </a:rPr>
              <a:t>OUR</a:t>
            </a:r>
            <a:r>
              <a:rPr b="1" lang="en-US" sz="4250" spc="-11" strike="noStrike" u="none">
                <a:solidFill>
                  <a:schemeClr val="dk1"/>
                </a:solidFill>
                <a:uFillTx/>
                <a:latin typeface="Trebuchet MS"/>
              </a:rPr>
              <a:t> </a:t>
            </a:r>
            <a:r>
              <a:rPr b="1" lang="en-US" sz="4250" spc="20" strike="noStrike" u="none">
                <a:solidFill>
                  <a:schemeClr val="dk1"/>
                </a:solidFill>
                <a:uFillTx/>
                <a:latin typeface="Trebuchet MS"/>
              </a:rPr>
              <a:t>SOLUTION</a:t>
            </a:r>
            <a:endParaRPr b="0" lang="en-US" sz="4250" strike="noStrike" u="none">
              <a:solidFill>
                <a:srgbClr val="000000"/>
              </a:solidFill>
              <a:uFillTx/>
              <a:latin typeface="Arial"/>
            </a:endParaRPr>
          </a:p>
        </p:txBody>
      </p:sp>
      <p:sp>
        <p:nvSpPr>
          <p:cNvPr id="223" name="object 8"/>
          <p:cNvSpPr/>
          <p:nvPr/>
        </p:nvSpPr>
        <p:spPr>
          <a:xfrm>
            <a:off x="11277360" y="6473160"/>
            <a:ext cx="22752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C58A869A-E1FE-4E0C-9CC3-217DD6442A1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224" name="TextBox 8"/>
          <p:cNvSpPr/>
          <p:nvPr/>
        </p:nvSpPr>
        <p:spPr>
          <a:xfrm>
            <a:off x="2743200" y="2354760"/>
            <a:ext cx="8533080" cy="952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
        <p:nvSpPr>
          <p:cNvPr id="225" name=""/>
          <p:cNvSpPr/>
          <p:nvPr/>
        </p:nvSpPr>
        <p:spPr>
          <a:xfrm>
            <a:off x="1828800" y="2008080"/>
            <a:ext cx="73695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
        <p:nvSpPr>
          <p:cNvPr id="226" name=""/>
          <p:cNvSpPr/>
          <p:nvPr/>
        </p:nvSpPr>
        <p:spPr>
          <a:xfrm>
            <a:off x="2971800" y="2971800"/>
            <a:ext cx="5942880" cy="137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Pivot table,pie chart and bargraph Highlighting the features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LibreOffice/24.8.0.3$Windows_X86_64 LibreOffice_project/0bdf1299c94fe897b119f97f3c613e9dca6be583</Application>
  <AppVersion>15.0000</AppVersion>
  <Words>90</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en-US</dc:language>
  <cp:lastModifiedBy/>
  <cp:lastPrinted>2024-08-31T22:21:36Z</cp:lastPrinted>
  <dcterms:modified xsi:type="dcterms:W3CDTF">2024-09-03T18:11:09Z</dcterms:modified>
  <cp:revision>19</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12</vt:i4>
  </property>
</Properties>
</file>