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5.png" ContentType="image/png"/>
  <Override PartName="/ppt/media/image6.png" ContentType="image/png"/>
  <Override PartName="/ppt/media/image7.png" ContentType="image/png"/>
  <Override PartName="/ppt/media/image8.png" ContentType="image/png"/>
  <Override PartName="/ppt/media/image9.jpeg" ContentType="image/jpeg"/>
  <Override PartName="/ppt/media/image10.jpeg" ContentType="image/jpeg"/>
  <Override PartName="/ppt/media/image11.png" ContentType="image/png"/>
  <Override PartName="/ppt/media/image12.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trike="noStrike" u="none">
                <a:solidFill>
                  <a:schemeClr val="dk1"/>
                </a:solidFill>
                <a:uFillTx/>
                <a:latin typeface="Calibri"/>
              </a:rPr>
              <a:t>Click to move the slide</a:t>
            </a:r>
            <a:endParaRPr b="0" lang="en-US" sz="1800" strike="noStrike" u="none">
              <a:solidFill>
                <a:schemeClr val="dk1"/>
              </a:solidFill>
              <a:uFillTx/>
              <a:latin typeface="Calibri"/>
            </a:endParaRPr>
          </a:p>
        </p:txBody>
      </p:sp>
      <p:sp>
        <p:nvSpPr>
          <p:cNvPr id="8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90"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&lt;header&gt;</a:t>
            </a:r>
            <a:endParaRPr b="0" lang="en-US" sz="1400" strike="noStrike" u="none">
              <a:solidFill>
                <a:srgbClr val="000000"/>
              </a:solidFill>
              <a:uFillTx/>
              <a:latin typeface="Times New Roman"/>
            </a:endParaRPr>
          </a:p>
        </p:txBody>
      </p:sp>
      <p:sp>
        <p:nvSpPr>
          <p:cNvPr id="91" name="PlaceHolder 4"/>
          <p:cNvSpPr>
            <a:spLocks noGrp="1"/>
          </p:cNvSpPr>
          <p:nvPr>
            <p:ph type="dt" idx="16"/>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92" name="PlaceHolder 5"/>
          <p:cNvSpPr>
            <a:spLocks noGrp="1"/>
          </p:cNvSpPr>
          <p:nvPr>
            <p:ph type="ftr" idx="17"/>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93" name="PlaceHolder 6"/>
          <p:cNvSpPr>
            <a:spLocks noGrp="1"/>
          </p:cNvSpPr>
          <p:nvPr>
            <p:ph type="sldNum" idx="18"/>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7185547C-44D2-4829-93B9-7125E551FE36}"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4038480" y="857160"/>
            <a:ext cx="4114440" cy="2314080"/>
          </a:xfrm>
          <a:prstGeom prst="rect">
            <a:avLst/>
          </a:prstGeom>
          <a:ln w="0">
            <a:noFill/>
          </a:ln>
        </p:spPr>
      </p:sp>
      <p:sp>
        <p:nvSpPr>
          <p:cNvPr id="218" name="PlaceHolder 2"/>
          <p:cNvSpPr>
            <a:spLocks noGrp="1"/>
          </p:cNvSpPr>
          <p:nvPr>
            <p:ph type="body"/>
          </p:nvPr>
        </p:nvSpPr>
        <p:spPr>
          <a:xfrm>
            <a:off x="1219320" y="3300480"/>
            <a:ext cx="9753120" cy="27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219" name="PlaceHolder 3"/>
          <p:cNvSpPr>
            <a:spLocks noGrp="1"/>
          </p:cNvSpPr>
          <p:nvPr>
            <p:ph type="sldNum" idx="26"/>
          </p:nvPr>
        </p:nvSpPr>
        <p:spPr>
          <a:xfrm>
            <a:off x="6905520" y="6513480"/>
            <a:ext cx="5283000" cy="344160"/>
          </a:xfrm>
          <a:prstGeom prst="rect">
            <a:avLst/>
          </a:prstGeom>
          <a:noFill/>
          <a:ln w="0">
            <a:noFill/>
          </a:ln>
        </p:spPr>
        <p:txBody>
          <a:bodyPr lIns="91440" rIns="91440" tIns="45720" bIns="45720" anchor="b">
            <a:noAutofit/>
          </a:bodyPr>
          <a:lstStyle>
            <a:lvl1pPr indent="0" algn="r">
              <a:lnSpc>
                <a:spcPct val="100000"/>
              </a:lnSpc>
              <a:buNone/>
              <a:defRPr b="0" lang="en-IN" sz="1200" strike="noStrike" u="none">
                <a:solidFill>
                  <a:srgbClr val="000000"/>
                </a:solidFill>
                <a:uFillTx/>
                <a:latin typeface="Times New Roman"/>
              </a:defRPr>
            </a:lvl1pPr>
          </a:lstStyle>
          <a:p>
            <a:pPr indent="0" algn="r">
              <a:lnSpc>
                <a:spcPct val="100000"/>
              </a:lnSpc>
              <a:buNone/>
            </a:pPr>
            <a:fld id="{FC9ECD36-764D-408A-9BA4-6178D19D3690}" type="slidenum">
              <a:rPr b="0" lang="en-IN"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1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16EAB846-52C0-44DF-A158-FC157ABE9981}" type="slidenum">
              <a:t>&lt;#&gt;</a:t>
            </a:fld>
          </a:p>
        </p:txBody>
      </p:sp>
      <p:sp>
        <p:nvSpPr>
          <p:cNvPr id="6" name="PlaceHolder 5"/>
          <p:cNvSpPr>
            <a:spLocks noGrp="1"/>
          </p:cNvSpPr>
          <p:nvPr>
            <p:ph type="dt" idx="2"/>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3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5A84F0ED-E056-4DD7-A26B-7C6B2EF58AB8}" type="slidenum">
              <a:t>&lt;#&gt;</a:t>
            </a:fld>
          </a:p>
        </p:txBody>
      </p:sp>
      <p:sp>
        <p:nvSpPr>
          <p:cNvPr id="6" name="PlaceHolder 5"/>
          <p:cNvSpPr>
            <a:spLocks noGrp="1"/>
          </p:cNvSpPr>
          <p:nvPr>
            <p:ph type="dt" idx="5"/>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Calibri"/>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C888549E-8AD8-42AF-A460-0388ED1D3264}" type="slidenum">
              <a:t>&lt;#&gt;</a:t>
            </a:fld>
          </a:p>
        </p:txBody>
      </p:sp>
      <p:sp>
        <p:nvSpPr>
          <p:cNvPr id="6" name="PlaceHolder 5"/>
          <p:cNvSpPr>
            <a:spLocks noGrp="1"/>
          </p:cNvSpPr>
          <p:nvPr>
            <p:ph type="dt" idx="8"/>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6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Calibri"/>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6C6D43AE-5154-4F08-99DA-17CBED4EFCCF}" type="slidenum">
              <a:t>&lt;#&gt;</a:t>
            </a:fld>
          </a:p>
        </p:txBody>
      </p:sp>
      <p:sp>
        <p:nvSpPr>
          <p:cNvPr id="6" name="PlaceHolder 5"/>
          <p:cNvSpPr>
            <a:spLocks noGrp="1"/>
          </p:cNvSpPr>
          <p:nvPr>
            <p:ph type="dt" idx="1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7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Calibri"/>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8EE653C2-662C-49A2-A9BE-B0C26DF012A5}" type="slidenum">
              <a:t>&lt;#&gt;</a:t>
            </a:fld>
          </a:p>
        </p:txBody>
      </p:sp>
      <p:sp>
        <p:nvSpPr>
          <p:cNvPr id="6" name="PlaceHolder 5"/>
          <p:cNvSpPr>
            <a:spLocks noGrp="1"/>
          </p:cNvSpPr>
          <p:nvPr>
            <p:ph type="dt" idx="1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Only">
    <p:spTree>
      <p:nvGrpSpPr>
        <p:cNvPr id="1" name=""/>
        <p:cNvGrpSpPr/>
        <p:nvPr/>
      </p:nvGrpSpPr>
      <p:grpSpPr>
        <a:xfrm>
          <a:off x="0" y="0"/>
          <a:ext cx="0" cy="0"/>
          <a:chOff x="0" y="0"/>
          <a:chExt cx="0" cy="0"/>
        </a:xfrm>
      </p:grpSpPr>
      <p:sp>
        <p:nvSpPr>
          <p:cNvPr id="71"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7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4BA37821-2BB2-4411-B00E-5E9ECA2D544B}" type="slidenum">
              <a:t>&lt;#&gt;</a:t>
            </a:fld>
          </a:p>
        </p:txBody>
      </p:sp>
      <p:sp>
        <p:nvSpPr>
          <p:cNvPr id="6" name="PlaceHolder 5"/>
          <p:cNvSpPr>
            <a:spLocks noGrp="1"/>
          </p:cNvSpPr>
          <p:nvPr>
            <p:ph type="dt" idx="1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lank">
    <p:spTree>
      <p:nvGrpSpPr>
        <p:cNvPr id="1" name=""/>
        <p:cNvGrpSpPr/>
        <p:nvPr/>
      </p:nvGrpSpPr>
      <p:grpSpPr>
        <a:xfrm>
          <a:off x="0" y="0"/>
          <a:ext cx="0" cy="0"/>
          <a:chOff x="0" y="0"/>
          <a:chExt cx="0" cy="0"/>
        </a:xfrm>
      </p:grpSpPr>
      <p:sp>
        <p:nvSpPr>
          <p:cNvPr id="86" name="PlaceHolder 1"/>
          <p:cNvSpPr>
            <a:spLocks noGrp="1"/>
          </p:cNvSpPr>
          <p:nvPr>
            <p:ph type="title"/>
          </p:nvPr>
        </p:nvSpPr>
        <p:spPr>
          <a:xfrm>
            <a:off x="755280" y="385560"/>
            <a:ext cx="10680840" cy="75780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8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solidFill>
              <a:uFillTx/>
              <a:latin typeface="Calibri"/>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5"/>
          </p:nvPr>
        </p:nvSpPr>
        <p:spPr/>
        <p:txBody>
          <a:bodyPr/>
          <a:p>
            <a:fld id="{CB507088-8A58-4044-A783-BC6963F2EE89}" type="slidenum">
              <a:t>&lt;#&gt;</a:t>
            </a:fld>
          </a:p>
        </p:txBody>
      </p:sp>
      <p:sp>
        <p:nvSpPr>
          <p:cNvPr id="6" name="PlaceHolder 5"/>
          <p:cNvSpPr>
            <a:spLocks noGrp="1"/>
          </p:cNvSpPr>
          <p:nvPr>
            <p:ph type="dt" idx="14"/>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7.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 name="PlaceHolder 1"/>
          <p:cNvSpPr>
            <a:spLocks noGrp="1"/>
          </p:cNvSpPr>
          <p:nvPr>
            <p:ph type="title"/>
          </p:nvPr>
        </p:nvSpPr>
        <p:spPr>
          <a:xfrm>
            <a:off x="3195720" y="2067480"/>
            <a:ext cx="5800320" cy="488160"/>
          </a:xfrm>
          <a:prstGeom prst="rect">
            <a:avLst/>
          </a:prstGeom>
          <a:noFill/>
          <a:ln w="0">
            <a:noFill/>
          </a:ln>
        </p:spPr>
        <p:txBody>
          <a:bodyPr lIns="0" rIns="0" tIns="0" bIns="0" anchor="t">
            <a:noAutofit/>
          </a:bodyPr>
          <a:p>
            <a:pPr indent="0">
              <a:buNone/>
            </a:pPr>
            <a:r>
              <a:rPr b="0" lang="en-US" sz="3200" strike="noStrike" u="none">
                <a:solidFill>
                  <a:schemeClr val="dk1"/>
                </a:solidFill>
                <a:uFillTx/>
                <a:latin typeface="Calibri"/>
              </a:rPr>
              <a:t>Click to edit the title text format</a:t>
            </a:r>
            <a:endParaRPr b="0" lang="en-US" sz="3200" strike="noStrike" u="none">
              <a:solidFill>
                <a:schemeClr val="dk1"/>
              </a:solidFill>
              <a:uFillTx/>
              <a:latin typeface="Calibri"/>
            </a:endParaRP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rIns="0" tIns="0" bIns="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trike="noStrike" u="none">
                <a:solidFill>
                  <a:schemeClr val="dk1">
                    <a:tint val="75000"/>
                  </a:schemeClr>
                </a:solidFill>
                <a:uFillTx/>
                <a:latin typeface="Calibri"/>
              </a:defRPr>
            </a:lvl1pPr>
          </a:lstStyle>
          <a:p>
            <a:pPr indent="0" defTabSz="914400">
              <a:lnSpc>
                <a:spcPct val="100000"/>
              </a:lnSpc>
              <a:buNone/>
            </a:pPr>
            <a:r>
              <a:rPr b="0" lang="en-US" sz="1800" strike="noStrike" u="none">
                <a:solidFill>
                  <a:schemeClr val="dk1">
                    <a:tint val="75000"/>
                  </a:schemeClr>
                </a:solidFill>
                <a:uFillTx/>
                <a:latin typeface="Calibri"/>
              </a:rPr>
              <a:t>&lt;date/time&gt;</a:t>
            </a:r>
            <a:endParaRPr b="0" lang="en-US" sz="1800" strike="noStrike" u="none">
              <a:solidFill>
                <a:srgbClr val="000000"/>
              </a:solidFill>
              <a:uFillTx/>
              <a:latin typeface="Times New Roman"/>
            </a:endParaRPr>
          </a:p>
        </p:txBody>
      </p:sp>
      <p:sp>
        <p:nvSpPr>
          <p:cNvPr id="13" name="PlaceHolder 4"/>
          <p:cNvSpPr>
            <a:spLocks noGrp="1"/>
          </p:cNvSpPr>
          <p:nvPr>
            <p:ph type="sldNum" idx="3"/>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613D1A9D-01BF-436B-901A-FD44286E409C}"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chemeClr val="dk1"/>
                </a:solidFill>
                <a:uFillTx/>
                <a:latin typeface="Calibri"/>
              </a:rPr>
              <a:t>Click to edit the outline text format</a:t>
            </a:r>
            <a:endParaRPr b="0" lang="en-US" sz="18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chemeClr val="dk1"/>
                </a:solidFill>
                <a:uFillTx/>
                <a:latin typeface="Calibri"/>
              </a:rPr>
              <a:t>Second Outline Level</a:t>
            </a:r>
            <a:endParaRPr b="0" lang="en-US" sz="18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8"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9"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0"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1"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2"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3"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4"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5"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6"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7"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buNone/>
            </a:pPr>
            <a:r>
              <a:rPr b="0" lang="en-US" sz="4800" strike="noStrike" u="none">
                <a:solidFill>
                  <a:schemeClr val="dk1"/>
                </a:solidFill>
                <a:uFillTx/>
                <a:latin typeface="Calibri"/>
              </a:rPr>
              <a:t>Click to edit the title text format</a:t>
            </a:r>
            <a:endParaRPr b="0" lang="en-US" sz="4800" strike="noStrike" u="none">
              <a:solidFill>
                <a:schemeClr val="dk1"/>
              </a:solidFill>
              <a:uFillTx/>
              <a:latin typeface="Calibri"/>
            </a:endParaRPr>
          </a:p>
        </p:txBody>
      </p:sp>
      <p:sp>
        <p:nvSpPr>
          <p:cNvPr id="28" name="PlaceHolder 2"/>
          <p:cNvSpPr>
            <a:spLocks noGrp="1"/>
          </p:cNvSpPr>
          <p:nvPr>
            <p:ph type="body"/>
          </p:nvPr>
        </p:nvSpPr>
        <p:spPr>
          <a:xfrm>
            <a:off x="609480" y="1577520"/>
            <a:ext cx="10972440" cy="4525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800" strike="noStrike" u="none">
                <a:solidFill>
                  <a:schemeClr val="dk1"/>
                </a:solidFill>
                <a:uFillTx/>
                <a:latin typeface="Calibri"/>
              </a:rPr>
              <a:t>Click to edit the outline text format</a:t>
            </a:r>
            <a:endParaRPr b="0" lang="en-US" sz="18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chemeClr val="dk1"/>
                </a:solidFill>
                <a:uFillTx/>
                <a:latin typeface="Calibri"/>
              </a:rPr>
              <a:t>Second Outline Level</a:t>
            </a:r>
            <a:endParaRPr b="0" lang="en-US" sz="18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1800" strike="noStrike" u="none">
                <a:solidFill>
                  <a:schemeClr val="dk1"/>
                </a:solidFill>
                <a:uFillTx/>
                <a:latin typeface="Calibri"/>
              </a:rPr>
              <a:t>Fifth Outline Level</a:t>
            </a:r>
            <a:endParaRPr b="0" lang="en-US" sz="18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1800" strike="noStrike" u="none">
                <a:solidFill>
                  <a:schemeClr val="dk1"/>
                </a:solidFill>
                <a:uFillTx/>
                <a:latin typeface="Calibri"/>
              </a:rPr>
              <a:t>Sixth Outline Level</a:t>
            </a:r>
            <a:endParaRPr b="0" lang="en-US" sz="18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1800" strike="noStrike" u="none">
                <a:solidFill>
                  <a:schemeClr val="dk1"/>
                </a:solidFill>
                <a:uFillTx/>
                <a:latin typeface="Calibri"/>
              </a:rPr>
              <a:t>Seventh Outline Level</a:t>
            </a:r>
            <a:endParaRPr b="0" lang="en-US" sz="1800" strike="noStrike" u="none">
              <a:solidFill>
                <a:schemeClr val="dk1"/>
              </a:solidFill>
              <a:uFillTx/>
              <a:latin typeface="Calibri"/>
            </a:endParaRPr>
          </a:p>
        </p:txBody>
      </p:sp>
      <p:sp>
        <p:nvSpPr>
          <p:cNvPr id="29" name="PlaceHolder 3"/>
          <p:cNvSpPr>
            <a:spLocks noGrp="1"/>
          </p:cNvSpPr>
          <p:nvPr>
            <p:ph type="ftr" idx="4"/>
          </p:nvPr>
        </p:nvSpPr>
        <p:spPr>
          <a:xfrm>
            <a:off x="4145400" y="6378120"/>
            <a:ext cx="3900960" cy="342720"/>
          </a:xfrm>
          <a:prstGeom prst="rect">
            <a:avLst/>
          </a:prstGeom>
          <a:noFill/>
          <a:ln w="0">
            <a:noFill/>
          </a:ln>
        </p:spPr>
        <p:txBody>
          <a:bodyPr lIns="0" rIns="0" tIns="0" bIns="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0" name="PlaceHolder 4"/>
          <p:cNvSpPr>
            <a:spLocks noGrp="1"/>
          </p:cNvSpPr>
          <p:nvPr>
            <p:ph type="dt" idx="5"/>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trike="noStrike" u="none">
                <a:solidFill>
                  <a:schemeClr val="dk1">
                    <a:tint val="75000"/>
                  </a:schemeClr>
                </a:solidFill>
                <a:uFillTx/>
                <a:latin typeface="Calibri"/>
              </a:defRPr>
            </a:lvl1pPr>
          </a:lstStyle>
          <a:p>
            <a:pPr indent="0" defTabSz="914400">
              <a:lnSpc>
                <a:spcPct val="100000"/>
              </a:lnSpc>
              <a:buNone/>
            </a:pPr>
            <a:r>
              <a:rPr b="0" lang="en-US" sz="1800" strike="noStrike" u="none">
                <a:solidFill>
                  <a:schemeClr val="dk1">
                    <a:tint val="75000"/>
                  </a:schemeClr>
                </a:solidFill>
                <a:uFillTx/>
                <a:latin typeface="Calibri"/>
              </a:rPr>
              <a:t>&lt;date/time&gt;</a:t>
            </a:r>
            <a:endParaRPr b="0" lang="en-US" sz="1800" strike="noStrike" u="none">
              <a:solidFill>
                <a:srgbClr val="000000"/>
              </a:solidFill>
              <a:uFillTx/>
              <a:latin typeface="Times New Roman"/>
            </a:endParaRPr>
          </a:p>
        </p:txBody>
      </p:sp>
      <p:sp>
        <p:nvSpPr>
          <p:cNvPr id="31" name="PlaceHolder 5"/>
          <p:cNvSpPr>
            <a:spLocks noGrp="1"/>
          </p:cNvSpPr>
          <p:nvPr>
            <p:ph type="sldNum" idx="6"/>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63E627D8-9527-4A77-9C44-1CAC6929FBD8}"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5"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6"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7"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8"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9"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0"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1"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2"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3"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4"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buNone/>
            </a:pPr>
            <a:r>
              <a:rPr b="0" lang="en-US" sz="4800" strike="noStrike" u="none">
                <a:solidFill>
                  <a:schemeClr val="dk1"/>
                </a:solidFill>
                <a:uFillTx/>
                <a:latin typeface="Calibri"/>
              </a:rPr>
              <a:t>Click to edit the title text format</a:t>
            </a:r>
            <a:endParaRPr b="0" lang="en-US" sz="4800" strike="noStrike" u="none">
              <a:solidFill>
                <a:schemeClr val="dk1"/>
              </a:solidFill>
              <a:uFillTx/>
              <a:latin typeface="Calibri"/>
            </a:endParaRPr>
          </a:p>
        </p:txBody>
      </p:sp>
      <p:sp>
        <p:nvSpPr>
          <p:cNvPr id="45" name="PlaceHolder 2"/>
          <p:cNvSpPr>
            <a:spLocks noGrp="1"/>
          </p:cNvSpPr>
          <p:nvPr>
            <p:ph type="body"/>
          </p:nvPr>
        </p:nvSpPr>
        <p:spPr>
          <a:xfrm>
            <a:off x="609480" y="1577520"/>
            <a:ext cx="5303160" cy="23526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800" strike="noStrike" u="none">
                <a:solidFill>
                  <a:schemeClr val="dk1"/>
                </a:solidFill>
                <a:uFillTx/>
                <a:latin typeface="Calibri"/>
              </a:rPr>
              <a:t>Click to edit the outline text format</a:t>
            </a:r>
            <a:endParaRPr b="0" lang="en-US" sz="18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chemeClr val="dk1"/>
                </a:solidFill>
                <a:uFillTx/>
                <a:latin typeface="Calibri"/>
              </a:rPr>
              <a:t>Second Outline Level</a:t>
            </a:r>
            <a:endParaRPr b="0" lang="en-US" sz="18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1800" strike="noStrike" u="none">
                <a:solidFill>
                  <a:schemeClr val="dk1"/>
                </a:solidFill>
                <a:uFillTx/>
                <a:latin typeface="Calibri"/>
              </a:rPr>
              <a:t>Fifth Outline Level</a:t>
            </a:r>
            <a:endParaRPr b="0" lang="en-US" sz="18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1800" strike="noStrike" u="none">
                <a:solidFill>
                  <a:schemeClr val="dk1"/>
                </a:solidFill>
                <a:uFillTx/>
                <a:latin typeface="Calibri"/>
              </a:rPr>
              <a:t>Sixth Outline Level</a:t>
            </a:r>
            <a:endParaRPr b="0" lang="en-US" sz="18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1800" strike="noStrike" u="none">
                <a:solidFill>
                  <a:schemeClr val="dk1"/>
                </a:solidFill>
                <a:uFillTx/>
                <a:latin typeface="Calibri"/>
              </a:rPr>
              <a:t>Seventh Outline Level</a:t>
            </a:r>
            <a:endParaRPr b="0" lang="en-US" sz="1800" strike="noStrike" u="none">
              <a:solidFill>
                <a:schemeClr val="dk1"/>
              </a:solidFill>
              <a:uFillTx/>
              <a:latin typeface="Calibri"/>
            </a:endParaRPr>
          </a:p>
        </p:txBody>
      </p:sp>
      <p:sp>
        <p:nvSpPr>
          <p:cNvPr id="46" name="PlaceHolder 3"/>
          <p:cNvSpPr>
            <a:spLocks noGrp="1"/>
          </p:cNvSpPr>
          <p:nvPr>
            <p:ph type="body"/>
          </p:nvPr>
        </p:nvSpPr>
        <p:spPr>
          <a:xfrm>
            <a:off x="6278760" y="1577520"/>
            <a:ext cx="5303160" cy="23526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800" strike="noStrike" u="none">
                <a:solidFill>
                  <a:schemeClr val="dk1"/>
                </a:solidFill>
                <a:uFillTx/>
                <a:latin typeface="Calibri"/>
              </a:rPr>
              <a:t>Click to edit the outline text format</a:t>
            </a:r>
            <a:endParaRPr b="0" lang="en-US" sz="18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1800" strike="noStrike" u="none">
                <a:solidFill>
                  <a:schemeClr val="dk1"/>
                </a:solidFill>
                <a:uFillTx/>
                <a:latin typeface="Calibri"/>
              </a:rPr>
              <a:t>Second Outline Level</a:t>
            </a:r>
            <a:endParaRPr b="0" lang="en-US" sz="18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1800" strike="noStrike" u="none">
                <a:solidFill>
                  <a:schemeClr val="dk1"/>
                </a:solidFill>
                <a:uFillTx/>
                <a:latin typeface="Calibri"/>
              </a:rPr>
              <a:t>Fifth Outline Level</a:t>
            </a:r>
            <a:endParaRPr b="0" lang="en-US" sz="18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1800" strike="noStrike" u="none">
                <a:solidFill>
                  <a:schemeClr val="dk1"/>
                </a:solidFill>
                <a:uFillTx/>
                <a:latin typeface="Calibri"/>
              </a:rPr>
              <a:t>Sixth Outline Level</a:t>
            </a:r>
            <a:endParaRPr b="0" lang="en-US" sz="18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1800" strike="noStrike" u="none">
                <a:solidFill>
                  <a:schemeClr val="dk1"/>
                </a:solidFill>
                <a:uFillTx/>
                <a:latin typeface="Calibri"/>
              </a:rPr>
              <a:t>Seventh Outline Level</a:t>
            </a:r>
            <a:endParaRPr b="0" lang="en-US" sz="1800" strike="noStrike" u="none">
              <a:solidFill>
                <a:schemeClr val="dk1"/>
              </a:solidFill>
              <a:uFillTx/>
              <a:latin typeface="Calibri"/>
            </a:endParaRPr>
          </a:p>
        </p:txBody>
      </p:sp>
      <p:sp>
        <p:nvSpPr>
          <p:cNvPr id="47" name="PlaceHolder 4"/>
          <p:cNvSpPr>
            <a:spLocks noGrp="1"/>
          </p:cNvSpPr>
          <p:nvPr>
            <p:ph type="ftr" idx="7"/>
          </p:nvPr>
        </p:nvSpPr>
        <p:spPr>
          <a:xfrm>
            <a:off x="4145400" y="6378120"/>
            <a:ext cx="3900960" cy="342720"/>
          </a:xfrm>
          <a:prstGeom prst="rect">
            <a:avLst/>
          </a:prstGeom>
          <a:noFill/>
          <a:ln w="0">
            <a:noFill/>
          </a:ln>
        </p:spPr>
        <p:txBody>
          <a:bodyPr lIns="0" rIns="0" tIns="0" bIns="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48" name="PlaceHolder 5"/>
          <p:cNvSpPr>
            <a:spLocks noGrp="1"/>
          </p:cNvSpPr>
          <p:nvPr>
            <p:ph type="dt" idx="8"/>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trike="noStrike" u="none">
                <a:solidFill>
                  <a:schemeClr val="dk1">
                    <a:tint val="75000"/>
                  </a:schemeClr>
                </a:solidFill>
                <a:uFillTx/>
                <a:latin typeface="Calibri"/>
              </a:defRPr>
            </a:lvl1pPr>
          </a:lstStyle>
          <a:p>
            <a:pPr indent="0" defTabSz="914400">
              <a:lnSpc>
                <a:spcPct val="100000"/>
              </a:lnSpc>
              <a:buNone/>
            </a:pPr>
            <a:r>
              <a:rPr b="0" lang="en-US" sz="1800" strike="noStrike" u="none">
                <a:solidFill>
                  <a:schemeClr val="dk1">
                    <a:tint val="75000"/>
                  </a:schemeClr>
                </a:solidFill>
                <a:uFillTx/>
                <a:latin typeface="Calibri"/>
              </a:rPr>
              <a:t>&lt;date/time&gt;</a:t>
            </a:r>
            <a:endParaRPr b="0" lang="en-US" sz="1800" strike="noStrike" u="none">
              <a:solidFill>
                <a:srgbClr val="000000"/>
              </a:solidFill>
              <a:uFillTx/>
              <a:latin typeface="Times New Roman"/>
            </a:endParaRPr>
          </a:p>
        </p:txBody>
      </p:sp>
      <p:sp>
        <p:nvSpPr>
          <p:cNvPr id="49" name="PlaceHolder 6"/>
          <p:cNvSpPr>
            <a:spLocks noGrp="1"/>
          </p:cNvSpPr>
          <p:nvPr>
            <p:ph type="sldNum" idx="9"/>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3481EF85-16C0-4DA9-9D01-16A621048D25}"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3"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4"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5"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6"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7"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8"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59"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60"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61"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62"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buNone/>
            </a:pPr>
            <a:r>
              <a:rPr b="0" lang="en-US" sz="4800" strike="noStrike" u="none">
                <a:solidFill>
                  <a:schemeClr val="dk1"/>
                </a:solidFill>
                <a:uFillTx/>
                <a:latin typeface="Calibri"/>
              </a:rPr>
              <a:t>Click to edit the title text format</a:t>
            </a:r>
            <a:endParaRPr b="0" lang="en-US" sz="4800" strike="noStrike" u="none">
              <a:solidFill>
                <a:schemeClr val="dk1"/>
              </a:solidFill>
              <a:uFillTx/>
              <a:latin typeface="Calibri"/>
            </a:endParaRPr>
          </a:p>
        </p:txBody>
      </p:sp>
      <p:sp>
        <p:nvSpPr>
          <p:cNvPr id="63" name="PlaceHolder 2"/>
          <p:cNvSpPr>
            <a:spLocks noGrp="1"/>
          </p:cNvSpPr>
          <p:nvPr>
            <p:ph type="ftr" idx="10"/>
          </p:nvPr>
        </p:nvSpPr>
        <p:spPr>
          <a:xfrm>
            <a:off x="4145400" y="6378120"/>
            <a:ext cx="3900960" cy="342720"/>
          </a:xfrm>
          <a:prstGeom prst="rect">
            <a:avLst/>
          </a:prstGeom>
          <a:noFill/>
          <a:ln w="0">
            <a:noFill/>
          </a:ln>
        </p:spPr>
        <p:txBody>
          <a:bodyPr lIns="0" rIns="0" tIns="0" bIns="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64" name="PlaceHolder 3"/>
          <p:cNvSpPr>
            <a:spLocks noGrp="1"/>
          </p:cNvSpPr>
          <p:nvPr>
            <p:ph type="dt" idx="11"/>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trike="noStrike" u="none">
                <a:solidFill>
                  <a:schemeClr val="dk1">
                    <a:tint val="75000"/>
                  </a:schemeClr>
                </a:solidFill>
                <a:uFillTx/>
                <a:latin typeface="Calibri"/>
              </a:defRPr>
            </a:lvl1pPr>
          </a:lstStyle>
          <a:p>
            <a:pPr indent="0" defTabSz="914400">
              <a:lnSpc>
                <a:spcPct val="100000"/>
              </a:lnSpc>
              <a:buNone/>
            </a:pPr>
            <a:r>
              <a:rPr b="0" lang="en-US" sz="1800" strike="noStrike" u="none">
                <a:solidFill>
                  <a:schemeClr val="dk1">
                    <a:tint val="75000"/>
                  </a:schemeClr>
                </a:solidFill>
                <a:uFillTx/>
                <a:latin typeface="Calibri"/>
              </a:rPr>
              <a:t>&lt;date/time&gt;</a:t>
            </a:r>
            <a:endParaRPr b="0" lang="en-US" sz="1800" strike="noStrike" u="none">
              <a:solidFill>
                <a:srgbClr val="000000"/>
              </a:solidFill>
              <a:uFillTx/>
              <a:latin typeface="Times New Roman"/>
            </a:endParaRPr>
          </a:p>
        </p:txBody>
      </p:sp>
      <p:sp>
        <p:nvSpPr>
          <p:cNvPr id="65" name="PlaceHolder 4"/>
          <p:cNvSpPr>
            <a:spLocks noGrp="1"/>
          </p:cNvSpPr>
          <p:nvPr>
            <p:ph type="sldNum" idx="12"/>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A1503559-19F9-4481-ADE1-4079222FD09B}"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6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216000" indent="-216000">
              <a:spcBef>
                <a:spcPts val="1417"/>
              </a:spcBef>
              <a:buClr>
                <a:srgbClr val="000000"/>
              </a:buClr>
              <a:buFont typeface="OpenSymbol"/>
              <a:buAutoNum type="arabicPeriod"/>
            </a:pPr>
            <a:r>
              <a:rPr b="0" lang="en-US" sz="1800" strike="noStrike" u="none">
                <a:solidFill>
                  <a:schemeClr val="dk1"/>
                </a:solidFill>
                <a:uFillTx/>
                <a:latin typeface="Calibri"/>
              </a:rPr>
              <a:t>Click to edit the outline text format</a:t>
            </a:r>
            <a:endParaRPr b="0" lang="en-US" sz="1800" strike="noStrike" u="none">
              <a:solidFill>
                <a:schemeClr val="dk1"/>
              </a:solidFill>
              <a:uFillTx/>
              <a:latin typeface="Calibri"/>
            </a:endParaRPr>
          </a:p>
          <a:p>
            <a:pPr lvl="1" marL="432000" indent="-216000">
              <a:spcBef>
                <a:spcPts val="1134"/>
              </a:spcBef>
              <a:buClr>
                <a:srgbClr val="000000"/>
              </a:buClr>
              <a:buFont typeface="OpenSymbol"/>
              <a:buAutoNum type="arabicPeriod"/>
            </a:pPr>
            <a:r>
              <a:rPr b="0" lang="en-US" sz="1800" strike="noStrike" u="none">
                <a:solidFill>
                  <a:schemeClr val="dk1"/>
                </a:solidFill>
                <a:uFillTx/>
                <a:latin typeface="Calibri"/>
              </a:rPr>
              <a:t>Second Outline Level</a:t>
            </a:r>
            <a:endParaRPr b="0" lang="en-US" sz="1800" strike="noStrike" u="none">
              <a:solidFill>
                <a:schemeClr val="dk1"/>
              </a:solidFill>
              <a:uFillTx/>
              <a:latin typeface="Calibri"/>
            </a:endParaRPr>
          </a:p>
          <a:p>
            <a:pPr lvl="2" marL="648000" indent="-216000">
              <a:spcBef>
                <a:spcPts val="850"/>
              </a:spcBef>
              <a:buClr>
                <a:srgbClr val="000000"/>
              </a:buClr>
              <a:buFont typeface="OpenSymbol"/>
              <a:buAutoNum type="arabicPeriod"/>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864000" indent="-216000">
              <a:spcBef>
                <a:spcPts val="567"/>
              </a:spcBef>
              <a:buClr>
                <a:srgbClr val="000000"/>
              </a:buClr>
              <a:buFont typeface="OpenSymbol"/>
              <a:buAutoNum type="arabicPeriod"/>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1080000" indent="-216000">
              <a:spcBef>
                <a:spcPts val="283"/>
              </a:spcBef>
              <a:buClr>
                <a:srgbClr val="000000"/>
              </a:buClr>
              <a:buFont typeface="OpenSymbol"/>
              <a:buAutoNum type="arabicPeriod"/>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1296000" indent="-216000">
              <a:spcBef>
                <a:spcPts val="283"/>
              </a:spcBef>
              <a:buClr>
                <a:srgbClr val="000000"/>
              </a:buClr>
              <a:buFont typeface="OpenSymbol"/>
              <a:buAutoNum type="arabicPeriod"/>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1512000" indent="-216000">
              <a:spcBef>
                <a:spcPts val="283"/>
              </a:spcBef>
              <a:buClr>
                <a:srgbClr val="000000"/>
              </a:buClr>
              <a:buFont typeface="OpenSymbol"/>
              <a:buAutoNum type="arabicPeriod"/>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55" r:id="rId2"/>
    <p:sldLayoutId id="2147483656" r:id="rId3"/>
    <p:sldLayoutId id="2147483657"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3"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4"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5"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6"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7"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8"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79"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80"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81"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82"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83" name="PlaceHolder 1"/>
          <p:cNvSpPr>
            <a:spLocks noGrp="1"/>
          </p:cNvSpPr>
          <p:nvPr>
            <p:ph type="ftr" idx="13"/>
          </p:nvPr>
        </p:nvSpPr>
        <p:spPr>
          <a:xfrm>
            <a:off x="4145400" y="6378120"/>
            <a:ext cx="3900960" cy="342720"/>
          </a:xfrm>
          <a:prstGeom prst="rect">
            <a:avLst/>
          </a:prstGeom>
          <a:noFill/>
          <a:ln w="0">
            <a:noFill/>
          </a:ln>
        </p:spPr>
        <p:txBody>
          <a:bodyPr lIns="0" rIns="0" tIns="0" bIns="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84" name="PlaceHolder 2"/>
          <p:cNvSpPr>
            <a:spLocks noGrp="1"/>
          </p:cNvSpPr>
          <p:nvPr>
            <p:ph type="dt" idx="14"/>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trike="noStrike" u="none">
                <a:solidFill>
                  <a:schemeClr val="dk1">
                    <a:tint val="75000"/>
                  </a:schemeClr>
                </a:solidFill>
                <a:uFillTx/>
                <a:latin typeface="Calibri"/>
              </a:defRPr>
            </a:lvl1pPr>
          </a:lstStyle>
          <a:p>
            <a:pPr indent="0" defTabSz="914400">
              <a:lnSpc>
                <a:spcPct val="100000"/>
              </a:lnSpc>
              <a:buNone/>
            </a:pPr>
            <a:r>
              <a:rPr b="0" lang="en-US" sz="1800" strike="noStrike" u="none">
                <a:solidFill>
                  <a:schemeClr val="dk1">
                    <a:tint val="75000"/>
                  </a:schemeClr>
                </a:solidFill>
                <a:uFillTx/>
                <a:latin typeface="Calibri"/>
              </a:rPr>
              <a:t>&lt;date/time&gt;</a:t>
            </a:r>
            <a:endParaRPr b="0" lang="en-US" sz="1800" strike="noStrike" u="none">
              <a:solidFill>
                <a:srgbClr val="000000"/>
              </a:solidFill>
              <a:uFillTx/>
              <a:latin typeface="Times New Roman"/>
            </a:endParaRPr>
          </a:p>
        </p:txBody>
      </p:sp>
      <p:sp>
        <p:nvSpPr>
          <p:cNvPr id="85" name="PlaceHolder 3"/>
          <p:cNvSpPr>
            <a:spLocks noGrp="1"/>
          </p:cNvSpPr>
          <p:nvPr>
            <p:ph type="sldNum" idx="15"/>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5CC07170-F260-4FE5-ABBF-3CDC88829C5C}"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4" name="object 2"/>
          <p:cNvGrpSpPr/>
          <p:nvPr/>
        </p:nvGrpSpPr>
        <p:grpSpPr>
          <a:xfrm>
            <a:off x="876240" y="990720"/>
            <a:ext cx="1742760" cy="1333080"/>
            <a:chOff x="876240" y="990720"/>
            <a:chExt cx="1742760" cy="1333080"/>
          </a:xfrm>
        </p:grpSpPr>
        <p:sp>
          <p:nvSpPr>
            <p:cNvPr id="95" name="object 3"/>
            <p:cNvSpPr/>
            <p:nvPr/>
          </p:nvSpPr>
          <p:spPr>
            <a:xfrm>
              <a:off x="876240" y="1266840"/>
              <a:ext cx="1228320" cy="1056960"/>
            </a:xfrm>
            <a:custGeom>
              <a:avLst/>
              <a:gdLst>
                <a:gd name="textAreaLeft" fmla="*/ 0 w 1228320"/>
                <a:gd name="textAreaRight" fmla="*/ 1228680 w 1228320"/>
                <a:gd name="textAreaTop" fmla="*/ 0 h 1056960"/>
                <a:gd name="textAreaBottom" fmla="*/ 1057320 h 105696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6" name="object 4"/>
            <p:cNvSpPr/>
            <p:nvPr/>
          </p:nvSpPr>
          <p:spPr>
            <a:xfrm>
              <a:off x="1971720" y="990720"/>
              <a:ext cx="647280" cy="561600"/>
            </a:xfrm>
            <a:custGeom>
              <a:avLst/>
              <a:gdLst>
                <a:gd name="textAreaLeft" fmla="*/ 0 w 647280"/>
                <a:gd name="textAreaRight" fmla="*/ 647640 w 647280"/>
                <a:gd name="textAreaTop" fmla="*/ 0 h 561600"/>
                <a:gd name="textAreaBottom" fmla="*/ 561960 h 56160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97" name="object 5"/>
          <p:cNvSpPr/>
          <p:nvPr/>
        </p:nvSpPr>
        <p:spPr>
          <a:xfrm>
            <a:off x="3753000" y="1190520"/>
            <a:ext cx="1666440" cy="1437840"/>
          </a:xfrm>
          <a:custGeom>
            <a:avLst/>
            <a:gdLst>
              <a:gd name="textAreaLeft" fmla="*/ 0 w 1666440"/>
              <a:gd name="textAreaRight" fmla="*/ 1666800 w 1666440"/>
              <a:gd name="textAreaTop" fmla="*/ 0 h 1437840"/>
              <a:gd name="textAreaBottom" fmla="*/ 1438200 h 143784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8" name="object 6"/>
          <p:cNvSpPr/>
          <p:nvPr/>
        </p:nvSpPr>
        <p:spPr>
          <a:xfrm>
            <a:off x="3800520" y="5229360"/>
            <a:ext cx="723600" cy="618840"/>
          </a:xfrm>
          <a:custGeom>
            <a:avLst/>
            <a:gdLst>
              <a:gd name="textAreaLeft" fmla="*/ 0 w 723600"/>
              <a:gd name="textAreaRight" fmla="*/ 723960 w 723600"/>
              <a:gd name="textAreaTop" fmla="*/ 0 h 618840"/>
              <a:gd name="textAreaBottom" fmla="*/ 619200 h 61884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99" name="PlaceHolder 1"/>
          <p:cNvSpPr>
            <a:spLocks noGrp="1"/>
          </p:cNvSpPr>
          <p:nvPr>
            <p:ph type="title"/>
          </p:nvPr>
        </p:nvSpPr>
        <p:spPr>
          <a:xfrm>
            <a:off x="-828720" y="19800"/>
            <a:ext cx="9981720" cy="1108440"/>
          </a:xfrm>
          <a:prstGeom prst="rect">
            <a:avLst/>
          </a:prstGeom>
          <a:noFill/>
          <a:ln w="0">
            <a:noFill/>
          </a:ln>
        </p:spPr>
        <p:txBody>
          <a:bodyPr lIns="0" rIns="0" tIns="16560" bIns="0" anchor="t">
            <a:noAutofit/>
          </a:bodyPr>
          <a:p>
            <a:pPr marL="3213720" indent="0">
              <a:lnSpc>
                <a:spcPct val="100000"/>
              </a:lnSpc>
              <a:spcBef>
                <a:spcPts val="130"/>
              </a:spcBef>
              <a:buNone/>
            </a:pPr>
            <a:r>
              <a:rPr b="1" lang="en-US" sz="3200" strike="noStrike" u="none">
                <a:solidFill>
                  <a:srgbClr val="0f0f0f"/>
                </a:solidFill>
                <a:uFillTx/>
                <a:latin typeface="Times New Roman"/>
              </a:rPr>
              <a:t>Employee Data Analysis using Excel </a:t>
            </a:r>
            <a:br>
              <a:rPr sz="3200"/>
            </a:br>
            <a:endParaRPr b="0" lang="en-US" sz="3200" strike="noStrike" u="none">
              <a:solidFill>
                <a:schemeClr val="dk1"/>
              </a:solidFill>
              <a:uFillTx/>
              <a:latin typeface="Calibri"/>
            </a:endParaRPr>
          </a:p>
        </p:txBody>
      </p:sp>
      <p:pic>
        <p:nvPicPr>
          <p:cNvPr id="100" name="object 9" descr=""/>
          <p:cNvPicPr/>
          <p:nvPr/>
        </p:nvPicPr>
        <p:blipFill>
          <a:blip r:embed="rId1"/>
          <a:stretch/>
        </p:blipFill>
        <p:spPr>
          <a:xfrm>
            <a:off x="676440" y="6467400"/>
            <a:ext cx="2142720" cy="199800"/>
          </a:xfrm>
          <a:prstGeom prst="rect">
            <a:avLst/>
          </a:prstGeom>
          <a:ln w="0">
            <a:noFill/>
          </a:ln>
        </p:spPr>
      </p:pic>
      <p:sp>
        <p:nvSpPr>
          <p:cNvPr id="101" name="PlaceHolder 2"/>
          <p:cNvSpPr>
            <a:spLocks noGrp="1"/>
          </p:cNvSpPr>
          <p:nvPr>
            <p:ph type="sldNum" idx="19"/>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FBDEFD40-C090-462A-9689-BCC69ACF984C}"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02" name="TextBox 13"/>
          <p:cNvSpPr/>
          <p:nvPr/>
        </p:nvSpPr>
        <p:spPr>
          <a:xfrm>
            <a:off x="2554560" y="3314160"/>
            <a:ext cx="8610120" cy="22842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400" strike="noStrike" u="none">
                <a:solidFill>
                  <a:schemeClr val="dk1"/>
                </a:solidFill>
                <a:uFillTx/>
                <a:latin typeface="Calibri"/>
              </a:rPr>
              <a:t>STUDENT NAME: SIVA PARVATHI V</a:t>
            </a:r>
            <a:endParaRPr b="0" lang="en-US"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REGISTER NO:      31223386</a:t>
            </a:r>
            <a:endParaRPr b="0" lang="en-US"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DEPARTMENT:     BCOM COMMERCE </a:t>
            </a:r>
            <a:endParaRPr b="0" lang="en-US"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COLLEGE: PRINCE SHRI VENKATESHWARA ARTS AND SCIENCE     COLLEGE </a:t>
            </a:r>
            <a:endParaRPr b="0" lang="en-US"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           </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197" name="object 6" descr=""/>
          <p:cNvPicPr/>
          <p:nvPr/>
        </p:nvPicPr>
        <p:blipFill>
          <a:blip r:embed="rId1"/>
          <a:stretch/>
        </p:blipFill>
        <p:spPr>
          <a:xfrm>
            <a:off x="1666800" y="6467400"/>
            <a:ext cx="75960" cy="177480"/>
          </a:xfrm>
          <a:prstGeom prst="rect">
            <a:avLst/>
          </a:prstGeom>
          <a:ln w="0">
            <a:noFill/>
          </a:ln>
        </p:spPr>
      </p:pic>
      <p:sp>
        <p:nvSpPr>
          <p:cNvPr id="198" name="object 9"/>
          <p:cNvSpPr/>
          <p:nvPr/>
        </p:nvSpPr>
        <p:spPr>
          <a:xfrm>
            <a:off x="11277360" y="6473160"/>
            <a:ext cx="228240" cy="17424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210E718C-5E98-4D60-8794-8AC12A15BB2E}"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Arial"/>
            </a:endParaRPr>
          </a:p>
        </p:txBody>
      </p:sp>
      <p:sp>
        <p:nvSpPr>
          <p:cNvPr id="199" name="object 8"/>
          <p:cNvSpPr/>
          <p:nvPr/>
        </p:nvSpPr>
        <p:spPr>
          <a:xfrm>
            <a:off x="739800" y="291240"/>
            <a:ext cx="3303720" cy="744480"/>
          </a:xfrm>
          <a:prstGeom prst="rect">
            <a:avLst/>
          </a:prstGeom>
          <a:noFill/>
          <a:ln w="0">
            <a:noFill/>
          </a:ln>
        </p:spPr>
        <p:style>
          <a:lnRef idx="0"/>
          <a:fillRef idx="0"/>
          <a:effectRef idx="0"/>
          <a:fontRef idx="minor"/>
        </p:style>
        <p:txBody>
          <a:bodyPr lIns="0" rIns="0" tIns="13320" bIns="0" anchor="t">
            <a:spAutoFit/>
          </a:bodyPr>
          <a:p>
            <a:pPr marL="12600" defTabSz="914400">
              <a:lnSpc>
                <a:spcPct val="100000"/>
              </a:lnSpc>
              <a:spcBef>
                <a:spcPts val="105"/>
              </a:spcBef>
            </a:pPr>
            <a:r>
              <a:rPr b="1" lang="en-US" sz="4800" spc="14" strike="noStrike" u="none">
                <a:solidFill>
                  <a:schemeClr val="dk1"/>
                </a:solidFill>
                <a:uFillTx/>
                <a:latin typeface="Trebuchet MS"/>
              </a:rPr>
              <a:t>M</a:t>
            </a:r>
            <a:r>
              <a:rPr b="1" lang="en-US" sz="4800" strike="noStrike" u="none">
                <a:solidFill>
                  <a:schemeClr val="dk1"/>
                </a:solidFill>
                <a:uFillTx/>
                <a:latin typeface="Trebuchet MS"/>
              </a:rPr>
              <a:t>O</a:t>
            </a:r>
            <a:r>
              <a:rPr b="1" lang="en-US" sz="4800" spc="-14" strike="noStrike" u="none">
                <a:solidFill>
                  <a:schemeClr val="dk1"/>
                </a:solidFill>
                <a:uFillTx/>
                <a:latin typeface="Trebuchet MS"/>
              </a:rPr>
              <a:t>D</a:t>
            </a:r>
            <a:r>
              <a:rPr b="1" lang="en-US" sz="4800" spc="-34" strike="noStrike" u="none">
                <a:solidFill>
                  <a:schemeClr val="dk1"/>
                </a:solidFill>
                <a:uFillTx/>
                <a:latin typeface="Trebuchet MS"/>
              </a:rPr>
              <a:t>E</a:t>
            </a:r>
            <a:r>
              <a:rPr b="1" lang="en-US" sz="4800" spc="-31" strike="noStrike" u="none">
                <a:solidFill>
                  <a:schemeClr val="dk1"/>
                </a:solidFill>
                <a:uFillTx/>
                <a:latin typeface="Trebuchet MS"/>
              </a:rPr>
              <a:t>LL</a:t>
            </a:r>
            <a:r>
              <a:rPr b="1" lang="en-US" sz="4800" spc="-6" strike="noStrike" u="none">
                <a:solidFill>
                  <a:schemeClr val="dk1"/>
                </a:solidFill>
                <a:uFillTx/>
                <a:latin typeface="Trebuchet MS"/>
              </a:rPr>
              <a:t>I</a:t>
            </a:r>
            <a:r>
              <a:rPr b="1" lang="en-US" sz="4800" spc="31" strike="noStrike" u="none">
                <a:solidFill>
                  <a:schemeClr val="dk1"/>
                </a:solidFill>
                <a:uFillTx/>
                <a:latin typeface="Trebuchet MS"/>
              </a:rPr>
              <a:t>N</a:t>
            </a:r>
            <a:r>
              <a:rPr b="1" lang="en-US" sz="4800" spc="6" strike="noStrike" u="none">
                <a:solidFill>
                  <a:schemeClr val="dk1"/>
                </a:solidFill>
                <a:uFillTx/>
                <a:latin typeface="Trebuchet MS"/>
              </a:rPr>
              <a:t>G</a:t>
            </a:r>
            <a:endParaRPr b="0" lang="en-US" sz="4800" strike="noStrike" u="none">
              <a:solidFill>
                <a:srgbClr val="000000"/>
              </a:solidFill>
              <a:uFillTx/>
              <a:latin typeface="Arial"/>
            </a:endParaRPr>
          </a:p>
        </p:txBody>
      </p:sp>
      <p:sp>
        <p:nvSpPr>
          <p:cNvPr id="200" name="object 3"/>
          <p:cNvSpPr/>
          <p:nvPr/>
        </p:nvSpPr>
        <p:spPr>
          <a:xfrm>
            <a:off x="10058400" y="52524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01" name=""/>
          <p:cNvSpPr txBox="1"/>
          <p:nvPr/>
        </p:nvSpPr>
        <p:spPr>
          <a:xfrm>
            <a:off x="2485440" y="1600200"/>
            <a:ext cx="7315200" cy="1371600"/>
          </a:xfrm>
          <a:prstGeom prst="rect">
            <a:avLst/>
          </a:prstGeom>
          <a:noFill/>
          <a:ln w="0">
            <a:noFill/>
          </a:ln>
        </p:spPr>
        <p:txBody>
          <a:bodyPr lIns="90000" rIns="90000" tIns="45000" bIns="45000" anchor="t">
            <a:noAutofit/>
          </a:bodyPr>
          <a:p>
            <a:r>
              <a:rPr b="0" lang="en-US" sz="2400" strike="noStrike" u="none">
                <a:solidFill>
                  <a:srgbClr val="000000"/>
                </a:solidFill>
                <a:uFillTx/>
                <a:latin typeface="Arial"/>
              </a:rPr>
              <a:t>1.Dowloaded employee data sheet from  </a:t>
            </a:r>
            <a:endParaRPr b="0" lang="en-US" sz="2400" strike="noStrike" u="none">
              <a:solidFill>
                <a:srgbClr val="000000"/>
              </a:solidFill>
              <a:uFillTx/>
              <a:latin typeface="Arial"/>
            </a:endParaRPr>
          </a:p>
        </p:txBody>
      </p:sp>
      <p:sp>
        <p:nvSpPr>
          <p:cNvPr id="202" name=""/>
          <p:cNvSpPr txBox="1"/>
          <p:nvPr/>
        </p:nvSpPr>
        <p:spPr>
          <a:xfrm>
            <a:off x="2485440" y="2139480"/>
            <a:ext cx="7315200" cy="1600200"/>
          </a:xfrm>
          <a:prstGeom prst="rect">
            <a:avLst/>
          </a:prstGeom>
          <a:noFill/>
          <a:ln w="0">
            <a:noFill/>
          </a:ln>
        </p:spPr>
        <p:txBody>
          <a:bodyPr lIns="90000" rIns="90000" tIns="45000" bIns="45000" anchor="t">
            <a:noAutofit/>
          </a:bodyPr>
          <a:p>
            <a:r>
              <a:rPr b="0" lang="en-US" sz="2400" strike="noStrike" u="none">
                <a:solidFill>
                  <a:srgbClr val="000000"/>
                </a:solidFill>
                <a:uFillTx/>
                <a:latin typeface="Arial"/>
              </a:rPr>
              <a:t>2.selected 20 datasets in the downloaded data sheet and created a new data sheet</a:t>
            </a:r>
            <a:r>
              <a:rPr b="0" lang="en-US" sz="1000" strike="noStrike" u="none">
                <a:solidFill>
                  <a:srgbClr val="000000"/>
                </a:solidFill>
                <a:uFillTx/>
                <a:latin typeface="Arial"/>
              </a:rPr>
              <a:t> </a:t>
            </a:r>
            <a:endParaRPr b="0" lang="en-US" sz="1000" strike="noStrike" u="none">
              <a:solidFill>
                <a:srgbClr val="000000"/>
              </a:solidFill>
              <a:uFillTx/>
              <a:latin typeface="Arial"/>
            </a:endParaRPr>
          </a:p>
        </p:txBody>
      </p:sp>
      <p:sp>
        <p:nvSpPr>
          <p:cNvPr id="203" name=""/>
          <p:cNvSpPr txBox="1"/>
          <p:nvPr/>
        </p:nvSpPr>
        <p:spPr>
          <a:xfrm>
            <a:off x="2485440" y="3129840"/>
            <a:ext cx="7160040" cy="1612080"/>
          </a:xfrm>
          <a:prstGeom prst="rect">
            <a:avLst/>
          </a:prstGeom>
          <a:noFill/>
          <a:ln w="0">
            <a:noFill/>
          </a:ln>
        </p:spPr>
        <p:txBody>
          <a:bodyPr lIns="90000" rIns="90000" tIns="45000" bIns="45000" anchor="t">
            <a:noAutofit/>
          </a:bodyPr>
          <a:p>
            <a:r>
              <a:rPr b="0" lang="en-US" sz="2400" strike="noStrike" u="none">
                <a:solidFill>
                  <a:srgbClr val="000000"/>
                </a:solidFill>
                <a:uFillTx/>
                <a:latin typeface="Arial"/>
              </a:rPr>
              <a:t>3.Highlighted the features used in the data sheet</a:t>
            </a:r>
            <a:r>
              <a:rPr b="0" lang="en-US" sz="2100" strike="noStrike" u="none">
                <a:solidFill>
                  <a:srgbClr val="000000"/>
                </a:solidFill>
                <a:uFillTx/>
                <a:latin typeface="Arial"/>
              </a:rPr>
              <a:t> </a:t>
            </a:r>
            <a:endParaRPr b="0" lang="en-US" sz="2100" strike="noStrike" u="none">
              <a:solidFill>
                <a:srgbClr val="000000"/>
              </a:solidFill>
              <a:uFillTx/>
              <a:latin typeface="Arial"/>
            </a:endParaRPr>
          </a:p>
        </p:txBody>
      </p:sp>
      <p:sp>
        <p:nvSpPr>
          <p:cNvPr id="204" name=""/>
          <p:cNvSpPr txBox="1"/>
          <p:nvPr/>
        </p:nvSpPr>
        <p:spPr>
          <a:xfrm>
            <a:off x="8001000" y="1600200"/>
            <a:ext cx="1143000" cy="430560"/>
          </a:xfrm>
          <a:prstGeom prst="rect">
            <a:avLst/>
          </a:prstGeom>
          <a:noFill/>
          <a:ln w="0">
            <a:noFill/>
          </a:ln>
        </p:spPr>
        <p:txBody>
          <a:bodyPr lIns="90000" rIns="90000" tIns="45000" bIns="45000" anchor="t">
            <a:noAutofit/>
          </a:bodyPr>
          <a:p>
            <a:r>
              <a:rPr b="0" lang="en-US" sz="2400" strike="noStrike" u="none">
                <a:solidFill>
                  <a:srgbClr val="000000"/>
                </a:solidFill>
                <a:uFillTx/>
                <a:latin typeface="Arial"/>
              </a:rPr>
              <a:t>kaggle</a:t>
            </a:r>
            <a:endParaRPr b="0" lang="en-US" sz="2400" strike="noStrike" u="none">
              <a:solidFill>
                <a:srgbClr val="000000"/>
              </a:solidFill>
              <a:uFillTx/>
              <a:latin typeface="Arial"/>
            </a:endParaRPr>
          </a:p>
        </p:txBody>
      </p:sp>
      <p:sp>
        <p:nvSpPr>
          <p:cNvPr id="205" name=""/>
          <p:cNvSpPr txBox="1"/>
          <p:nvPr/>
        </p:nvSpPr>
        <p:spPr>
          <a:xfrm>
            <a:off x="2462400" y="3857040"/>
            <a:ext cx="7522920" cy="1143000"/>
          </a:xfrm>
          <a:prstGeom prst="rect">
            <a:avLst/>
          </a:prstGeom>
          <a:noFill/>
          <a:ln w="0">
            <a:noFill/>
          </a:ln>
        </p:spPr>
        <p:txBody>
          <a:bodyPr lIns="90000" rIns="90000" tIns="45000" bIns="45000" anchor="t">
            <a:noAutofit/>
          </a:bodyPr>
          <a:p>
            <a:r>
              <a:rPr b="0" lang="en-US" sz="2400" strike="noStrike" u="none">
                <a:solidFill>
                  <a:srgbClr val="000000"/>
                </a:solidFill>
                <a:uFillTx/>
                <a:latin typeface="Arial"/>
              </a:rPr>
              <a:t>4.select the employee performance and done the Eligibility status</a:t>
            </a:r>
            <a:r>
              <a:rPr b="0" lang="en-US" sz="1000" strike="noStrike" u="none">
                <a:solidFill>
                  <a:srgbClr val="000000"/>
                </a:solidFill>
                <a:uFillTx/>
                <a:latin typeface="Arial"/>
              </a:rPr>
              <a:t> </a:t>
            </a:r>
            <a:endParaRPr b="0" lang="en-US" sz="1000" strike="noStrike" u="none">
              <a:solidFill>
                <a:srgbClr val="000000"/>
              </a:solidFill>
              <a:uFillTx/>
              <a:latin typeface="Arial"/>
            </a:endParaRPr>
          </a:p>
        </p:txBody>
      </p:sp>
      <p:sp>
        <p:nvSpPr>
          <p:cNvPr id="206" name=""/>
          <p:cNvSpPr txBox="1"/>
          <p:nvPr/>
        </p:nvSpPr>
        <p:spPr>
          <a:xfrm>
            <a:off x="2397240" y="5000040"/>
            <a:ext cx="6629400" cy="770040"/>
          </a:xfrm>
          <a:prstGeom prst="rect">
            <a:avLst/>
          </a:prstGeom>
          <a:noFill/>
          <a:ln w="0">
            <a:noFill/>
          </a:ln>
        </p:spPr>
        <p:txBody>
          <a:bodyPr lIns="90000" rIns="90000" tIns="45000" bIns="45000" anchor="t">
            <a:noAutofit/>
          </a:bodyPr>
          <a:p>
            <a:r>
              <a:rPr b="0" lang="en-US" sz="2400" strike="noStrike" u="none">
                <a:solidFill>
                  <a:srgbClr val="000000"/>
                </a:solidFill>
                <a:uFillTx/>
                <a:latin typeface="Arial"/>
              </a:rPr>
              <a:t>5.create the pivot column and created pie chart and bar graph</a:t>
            </a:r>
            <a:r>
              <a:rPr b="0" lang="en-US" sz="1000" strike="noStrike" u="none">
                <a:solidFill>
                  <a:srgbClr val="000000"/>
                </a:solidFill>
                <a:uFillTx/>
                <a:latin typeface="Arial"/>
              </a:rPr>
              <a:t> </a:t>
            </a:r>
            <a:endParaRPr b="0" lang="en-US" sz="1000" strike="noStrike" u="none">
              <a:solidFill>
                <a:srgbClr val="000000"/>
              </a:solidFill>
              <a:uFillTx/>
              <a:latin typeface="Arial"/>
            </a:endParaRPr>
          </a:p>
        </p:txBody>
      </p:sp>
      <p:sp>
        <p:nvSpPr>
          <p:cNvPr id="207" name=""/>
          <p:cNvSpPr txBox="1"/>
          <p:nvPr/>
        </p:nvSpPr>
        <p:spPr>
          <a:xfrm>
            <a:off x="2403360" y="5943600"/>
            <a:ext cx="7772400" cy="914400"/>
          </a:xfrm>
          <a:prstGeom prst="rect">
            <a:avLst/>
          </a:prstGeom>
          <a:noFill/>
          <a:ln w="0">
            <a:noFill/>
          </a:ln>
        </p:spPr>
        <p:txBody>
          <a:bodyPr lIns="90000" rIns="90000" tIns="45000" bIns="45000" anchor="t">
            <a:noAutofit/>
          </a:bodyPr>
          <a:p>
            <a:r>
              <a:rPr b="0" lang="en-US" sz="2400" strike="noStrike" u="none">
                <a:solidFill>
                  <a:srgbClr val="000000"/>
                </a:solidFill>
                <a:uFillTx/>
                <a:latin typeface="Arial"/>
              </a:rPr>
              <a:t>6.Made analysis using the bargraph </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09"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10"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211" name="object 6" descr=""/>
          <p:cNvPicPr/>
          <p:nvPr/>
        </p:nvPicPr>
        <p:blipFill>
          <a:blip r:embed="rId1"/>
          <a:stretch/>
        </p:blipFill>
        <p:spPr>
          <a:xfrm>
            <a:off x="1666800" y="6467400"/>
            <a:ext cx="75960" cy="177480"/>
          </a:xfrm>
          <a:prstGeom prst="rect">
            <a:avLst/>
          </a:prstGeom>
          <a:ln w="0">
            <a:noFill/>
          </a:ln>
        </p:spPr>
      </p:pic>
      <p:sp>
        <p:nvSpPr>
          <p:cNvPr id="212" name="PlaceHolder 1"/>
          <p:cNvSpPr>
            <a:spLocks noGrp="1"/>
          </p:cNvSpPr>
          <p:nvPr>
            <p:ph type="title"/>
          </p:nvPr>
        </p:nvSpPr>
        <p:spPr>
          <a:xfrm>
            <a:off x="755280" y="385560"/>
            <a:ext cx="10680840" cy="757800"/>
          </a:xfrm>
          <a:prstGeom prst="rect">
            <a:avLst/>
          </a:prstGeom>
          <a:noFill/>
          <a:ln w="0">
            <a:noFill/>
          </a:ln>
        </p:spPr>
        <p:txBody>
          <a:bodyPr lIns="0" rIns="0" tIns="13320" bIns="0" anchor="t">
            <a:noAutofit/>
          </a:bodyPr>
          <a:p>
            <a:pPr marL="12600" indent="0">
              <a:lnSpc>
                <a:spcPct val="100000"/>
              </a:lnSpc>
              <a:spcBef>
                <a:spcPts val="105"/>
              </a:spcBef>
              <a:buNone/>
            </a:pPr>
            <a:r>
              <a:rPr b="1" lang="en-US" sz="4800" strike="noStrike" u="none">
                <a:solidFill>
                  <a:schemeClr val="dk1"/>
                </a:solidFill>
                <a:uFillTx/>
                <a:latin typeface="Trebuchet MS"/>
              </a:rPr>
              <a:t>R</a:t>
            </a:r>
            <a:r>
              <a:rPr b="1" lang="en-US" sz="4800" spc="-40" strike="noStrike" u="none">
                <a:solidFill>
                  <a:schemeClr val="dk1"/>
                </a:solidFill>
                <a:uFillTx/>
                <a:latin typeface="Trebuchet MS"/>
              </a:rPr>
              <a:t>E</a:t>
            </a:r>
            <a:r>
              <a:rPr b="1" lang="en-US" sz="4800" spc="14" strike="noStrike" u="none">
                <a:solidFill>
                  <a:schemeClr val="dk1"/>
                </a:solidFill>
                <a:uFillTx/>
                <a:latin typeface="Trebuchet MS"/>
              </a:rPr>
              <a:t>S</a:t>
            </a:r>
            <a:r>
              <a:rPr b="1" lang="en-US" sz="4800" spc="-31" strike="noStrike" u="none">
                <a:solidFill>
                  <a:schemeClr val="dk1"/>
                </a:solidFill>
                <a:uFillTx/>
                <a:latin typeface="Trebuchet MS"/>
              </a:rPr>
              <a:t>U</a:t>
            </a:r>
            <a:r>
              <a:rPr b="1" lang="en-US" sz="4800" spc="-405" strike="noStrike" u="none">
                <a:solidFill>
                  <a:schemeClr val="dk1"/>
                </a:solidFill>
                <a:uFillTx/>
                <a:latin typeface="Trebuchet MS"/>
              </a:rPr>
              <a:t>L</a:t>
            </a:r>
            <a:r>
              <a:rPr b="1" lang="en-US" sz="4800" strike="noStrike" u="none">
                <a:solidFill>
                  <a:schemeClr val="dk1"/>
                </a:solidFill>
                <a:uFillTx/>
                <a:latin typeface="Trebuchet MS"/>
              </a:rPr>
              <a:t>T</a:t>
            </a:r>
            <a:endParaRPr b="0" lang="en-US" sz="4800" strike="noStrike" u="none">
              <a:solidFill>
                <a:schemeClr val="dk1"/>
              </a:solidFill>
              <a:uFillTx/>
              <a:latin typeface="Calibri"/>
            </a:endParaRPr>
          </a:p>
        </p:txBody>
      </p:sp>
      <p:sp>
        <p:nvSpPr>
          <p:cNvPr id="213" name="object 9"/>
          <p:cNvSpPr/>
          <p:nvPr/>
        </p:nvSpPr>
        <p:spPr>
          <a:xfrm>
            <a:off x="11277360" y="6473160"/>
            <a:ext cx="228240" cy="17424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C3A8B61F-3E34-4D5D-966C-530B1BEDBBE7}"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Arial"/>
            </a:endParaRPr>
          </a:p>
        </p:txBody>
      </p:sp>
      <p:pic>
        <p:nvPicPr>
          <p:cNvPr id="214" name="" descr=""/>
          <p:cNvPicPr/>
          <p:nvPr/>
        </p:nvPicPr>
        <p:blipFill>
          <a:blip r:embed="rId2"/>
          <a:stretch/>
        </p:blipFill>
        <p:spPr>
          <a:xfrm>
            <a:off x="1143000" y="1364760"/>
            <a:ext cx="8354520" cy="47120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lnSpc>
                <a:spcPct val="100000"/>
              </a:lnSpc>
              <a:buNone/>
            </a:pPr>
            <a:r>
              <a:rPr b="1" lang="en-US" sz="4800" strike="noStrike" u="none">
                <a:solidFill>
                  <a:schemeClr val="dk1"/>
                </a:solidFill>
                <a:uFillTx/>
                <a:latin typeface="Times New Roman"/>
              </a:rPr>
              <a:t>conclusion</a:t>
            </a:r>
            <a:endParaRPr b="0" lang="en-US" sz="4800" strike="noStrike" u="none">
              <a:solidFill>
                <a:schemeClr val="dk1"/>
              </a:solidFill>
              <a:uFillTx/>
              <a:latin typeface="Calibri"/>
            </a:endParaRPr>
          </a:p>
        </p:txBody>
      </p:sp>
      <p:sp>
        <p:nvSpPr>
          <p:cNvPr id="216" name=""/>
          <p:cNvSpPr txBox="1"/>
          <p:nvPr/>
        </p:nvSpPr>
        <p:spPr>
          <a:xfrm>
            <a:off x="685800" y="1828800"/>
            <a:ext cx="10287000" cy="4800600"/>
          </a:xfrm>
          <a:prstGeom prst="rect">
            <a:avLst/>
          </a:prstGeom>
          <a:noFill/>
          <a:ln w="0">
            <a:noFill/>
          </a:ln>
        </p:spPr>
        <p:txBody>
          <a:bodyPr lIns="90000" rIns="90000" tIns="45000" bIns="45000" anchor="t">
            <a:noAutofit/>
          </a:bodyPr>
          <a:p>
            <a:pPr algn="just">
              <a:spcBef>
                <a:spcPts val="1191"/>
              </a:spcBef>
              <a:spcAft>
                <a:spcPts val="992"/>
              </a:spcAft>
            </a:pPr>
            <a:r>
              <a:rPr b="0" lang="en-US" sz="2400" strike="noStrike" u="none">
                <a:solidFill>
                  <a:srgbClr val="000000"/>
                </a:solidFill>
                <a:uFillTx/>
                <a:latin typeface="Arial"/>
              </a:rPr>
              <a:t>This project successfully leveraged Excel to analyze and visualize employee performance data, providing a comprehensive overview of productivity and efficiency across the organization. Key insights include identifying top performers, pinpointing areas where improvement is needed, and recognizing trends that may impact future performance. The use of Excel's advanced features enabled a detailed, data-driven assessment that supports strategic decision-making. Moving forward, the organization can utilize these findings to implement targeted development programs, optimize resource allocation, and enhance overall employee engagement and productivity. Regular monitoring and updates to the Excel model will ensure continued alignment with organizational goal</a:t>
            </a:r>
            <a:r>
              <a:rPr b="0" lang="en-US" sz="1000" strike="noStrike" u="none">
                <a:solidFill>
                  <a:srgbClr val="000000"/>
                </a:solidFill>
                <a:uFillTx/>
                <a:latin typeface="Arial"/>
              </a:rPr>
              <a:t>s. </a:t>
            </a:r>
            <a:endParaRPr b="0" lang="en-US"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03"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Times New Roman"/>
            </a:endParaRPr>
          </a:p>
        </p:txBody>
      </p:sp>
      <p:grpSp>
        <p:nvGrpSpPr>
          <p:cNvPr id="104" name="object 3"/>
          <p:cNvGrpSpPr/>
          <p:nvPr/>
        </p:nvGrpSpPr>
        <p:grpSpPr>
          <a:xfrm>
            <a:off x="7448760" y="0"/>
            <a:ext cx="4743360" cy="6858360"/>
            <a:chOff x="7448760" y="0"/>
            <a:chExt cx="4743360" cy="6858360"/>
          </a:xfrm>
        </p:grpSpPr>
        <p:sp>
          <p:nvSpPr>
            <p:cNvPr id="105"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6"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7"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8"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09"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10"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11"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12"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13"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114"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15" name="object 14"/>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16" name="object 15"/>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17"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18" name="PlaceHolder 1"/>
          <p:cNvSpPr>
            <a:spLocks noGrp="1"/>
          </p:cNvSpPr>
          <p:nvPr>
            <p:ph type="title"/>
          </p:nvPr>
        </p:nvSpPr>
        <p:spPr>
          <a:xfrm>
            <a:off x="739800" y="829800"/>
            <a:ext cx="3909240" cy="784800"/>
          </a:xfrm>
          <a:prstGeom prst="rect">
            <a:avLst/>
          </a:prstGeom>
          <a:noFill/>
          <a:ln w="0">
            <a:noFill/>
          </a:ln>
        </p:spPr>
        <p:txBody>
          <a:bodyPr lIns="0" rIns="0" tIns="16560" bIns="0" anchor="t">
            <a:noAutofit/>
          </a:bodyPr>
          <a:p>
            <a:pPr marL="12600" indent="0">
              <a:lnSpc>
                <a:spcPct val="100000"/>
              </a:lnSpc>
              <a:spcBef>
                <a:spcPts val="130"/>
              </a:spcBef>
              <a:buNone/>
            </a:pPr>
            <a:r>
              <a:rPr b="1" lang="en-US" sz="4250" spc="6" strike="noStrike" u="none">
                <a:solidFill>
                  <a:schemeClr val="dk1"/>
                </a:solidFill>
                <a:uFillTx/>
                <a:latin typeface="Trebuchet MS"/>
              </a:rPr>
              <a:t>PROJECT</a:t>
            </a:r>
            <a:r>
              <a:rPr b="1" lang="en-US" sz="4250" spc="-85" strike="noStrike" u="none">
                <a:solidFill>
                  <a:schemeClr val="dk1"/>
                </a:solidFill>
                <a:uFillTx/>
                <a:latin typeface="Trebuchet MS"/>
              </a:rPr>
              <a:t> </a:t>
            </a:r>
            <a:r>
              <a:rPr b="1" lang="en-US" sz="4250" spc="26" strike="noStrike" u="none">
                <a:solidFill>
                  <a:schemeClr val="dk1"/>
                </a:solidFill>
                <a:uFillTx/>
                <a:latin typeface="Trebuchet MS"/>
              </a:rPr>
              <a:t>TITLE</a:t>
            </a:r>
            <a:endParaRPr b="0" lang="en-US" sz="4250" strike="noStrike" u="none">
              <a:solidFill>
                <a:schemeClr val="dk1"/>
              </a:solidFill>
              <a:uFillTx/>
              <a:latin typeface="Calibri"/>
            </a:endParaRPr>
          </a:p>
        </p:txBody>
      </p:sp>
      <p:grpSp>
        <p:nvGrpSpPr>
          <p:cNvPr id="119" name="object 18"/>
          <p:cNvGrpSpPr/>
          <p:nvPr/>
        </p:nvGrpSpPr>
        <p:grpSpPr>
          <a:xfrm>
            <a:off x="466560" y="6410160"/>
            <a:ext cx="3704760" cy="294840"/>
            <a:chOff x="466560" y="6410160"/>
            <a:chExt cx="3704760" cy="294840"/>
          </a:xfrm>
        </p:grpSpPr>
        <p:pic>
          <p:nvPicPr>
            <p:cNvPr id="120" name="object 19" descr=""/>
            <p:cNvPicPr/>
            <p:nvPr/>
          </p:nvPicPr>
          <p:blipFill>
            <a:blip r:embed="rId1"/>
            <a:stretch/>
          </p:blipFill>
          <p:spPr>
            <a:xfrm>
              <a:off x="676440" y="6467400"/>
              <a:ext cx="2142720" cy="199800"/>
            </a:xfrm>
            <a:prstGeom prst="rect">
              <a:avLst/>
            </a:prstGeom>
            <a:ln w="0">
              <a:noFill/>
            </a:ln>
          </p:spPr>
        </p:pic>
        <p:pic>
          <p:nvPicPr>
            <p:cNvPr id="121" name="object 20" descr=""/>
            <p:cNvPicPr/>
            <p:nvPr/>
          </p:nvPicPr>
          <p:blipFill>
            <a:blip r:embed="rId2"/>
            <a:stretch/>
          </p:blipFill>
          <p:spPr>
            <a:xfrm>
              <a:off x="466560" y="6410160"/>
              <a:ext cx="3704760" cy="294840"/>
            </a:xfrm>
            <a:prstGeom prst="rect">
              <a:avLst/>
            </a:prstGeom>
            <a:ln w="0">
              <a:noFill/>
            </a:ln>
          </p:spPr>
        </p:pic>
      </p:grpSp>
      <p:sp>
        <p:nvSpPr>
          <p:cNvPr id="122" name="PlaceHolder 2"/>
          <p:cNvSpPr>
            <a:spLocks noGrp="1"/>
          </p:cNvSpPr>
          <p:nvPr>
            <p:ph type="sldNum" idx="20"/>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0B1E51EA-FF78-45D8-9065-BD44466DD94D}"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23" name="TextBox 22"/>
          <p:cNvSpPr/>
          <p:nvPr/>
        </p:nvSpPr>
        <p:spPr>
          <a:xfrm>
            <a:off x="1217520" y="2123280"/>
            <a:ext cx="8592840" cy="1430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4400" strike="noStrike" u="none">
                <a:solidFill>
                  <a:srgbClr val="0f0f0f"/>
                </a:solidFill>
                <a:uFillTx/>
                <a:latin typeface="Times New Roman"/>
              </a:rPr>
              <a:t>Employee Performance Analysis using Excel</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24" name="object 2"/>
          <p:cNvSpPr/>
          <p:nvPr/>
        </p:nvSpPr>
        <p:spPr>
          <a:xfrm>
            <a:off x="-76320" y="28440"/>
            <a:ext cx="12481200" cy="6857640"/>
          </a:xfrm>
          <a:custGeom>
            <a:avLst/>
            <a:gdLst>
              <a:gd name="textAreaLeft" fmla="*/ 0 w 12481200"/>
              <a:gd name="textAreaRight" fmla="*/ 12481560 w 1248120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nvGrpSpPr>
          <p:cNvPr id="125" name="object 3"/>
          <p:cNvGrpSpPr/>
          <p:nvPr/>
        </p:nvGrpSpPr>
        <p:grpSpPr>
          <a:xfrm>
            <a:off x="7448760" y="0"/>
            <a:ext cx="4743360" cy="6858360"/>
            <a:chOff x="7448760" y="0"/>
            <a:chExt cx="4743360" cy="6858360"/>
          </a:xfrm>
        </p:grpSpPr>
        <p:sp>
          <p:nvSpPr>
            <p:cNvPr id="126"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27"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28"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29"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30"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31"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32"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33"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34"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135"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36" name="object 14"/>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20" strike="noStrike" u="none">
                <a:solidFill>
                  <a:srgbClr val="2d83c3"/>
                </a:solidFill>
                <a:uFillTx/>
                <a:latin typeface="Trebuchet MS"/>
              </a:rPr>
              <a:t>3/21/202</a:t>
            </a:r>
            <a:r>
              <a:rPr b="0" lang="en-US" sz="1100" spc="11" strike="noStrike" u="none">
                <a:solidFill>
                  <a:srgbClr val="2d83c3"/>
                </a:solidFill>
                <a:uFillTx/>
                <a:latin typeface="Trebuchet MS"/>
              </a:rPr>
              <a:t>4</a:t>
            </a:r>
            <a:r>
              <a:rPr b="0" lang="en-US" sz="1100" strike="noStrike" u="none">
                <a:solidFill>
                  <a:srgbClr val="2d83c3"/>
                </a:solidFill>
                <a:uFillTx/>
                <a:latin typeface="Trebuchet MS"/>
              </a:rPr>
              <a:t> </a:t>
            </a:r>
            <a:r>
              <a:rPr b="0" lang="en-US" sz="1100" spc="130" strike="noStrike" u="none">
                <a:solidFill>
                  <a:srgbClr val="2d83c3"/>
                </a:solidFill>
                <a:uFillTx/>
                <a:latin typeface="Trebuchet MS"/>
              </a:rPr>
              <a:t> </a:t>
            </a:r>
            <a:r>
              <a:rPr b="1" lang="en-US" sz="1100" spc="51" strike="noStrike" u="none">
                <a:solidFill>
                  <a:srgbClr val="2d83c3"/>
                </a:solidFill>
                <a:uFillTx/>
                <a:latin typeface="Trebuchet MS"/>
              </a:rPr>
              <a:t>A</a:t>
            </a:r>
            <a:r>
              <a:rPr b="1" lang="en-US" sz="1100" spc="14" strike="noStrike" u="none">
                <a:solidFill>
                  <a:srgbClr val="2d83c3"/>
                </a:solidFill>
                <a:uFillTx/>
                <a:latin typeface="Trebuchet MS"/>
              </a:rPr>
              <a:t>nnu</a:t>
            </a:r>
            <a:r>
              <a:rPr b="1" lang="en-US" sz="1100" spc="11" strike="noStrike" u="none">
                <a:solidFill>
                  <a:srgbClr val="2d83c3"/>
                </a:solidFill>
                <a:uFillTx/>
                <a:latin typeface="Trebuchet MS"/>
              </a:rPr>
              <a:t>al</a:t>
            </a:r>
            <a:r>
              <a:rPr b="1" lang="en-US" sz="1100" spc="-139" strike="noStrike" u="none">
                <a:solidFill>
                  <a:srgbClr val="2d83c3"/>
                </a:solidFill>
                <a:uFillTx/>
                <a:latin typeface="Trebuchet MS"/>
              </a:rPr>
              <a:t> </a:t>
            </a:r>
            <a:r>
              <a:rPr b="1" lang="en-US" sz="1100" strike="noStrike" u="none">
                <a:solidFill>
                  <a:srgbClr val="2d83c3"/>
                </a:solidFill>
                <a:uFillTx/>
                <a:latin typeface="Trebuchet MS"/>
              </a:rPr>
              <a:t>R</a:t>
            </a:r>
            <a:r>
              <a:rPr b="1" lang="en-US" sz="1100" spc="34" strike="noStrike" u="none">
                <a:solidFill>
                  <a:srgbClr val="2d83c3"/>
                </a:solidFill>
                <a:uFillTx/>
                <a:latin typeface="Trebuchet MS"/>
              </a:rPr>
              <a:t>e</a:t>
            </a:r>
            <a:r>
              <a:rPr b="1" lang="en-US" sz="1100" spc="91" strike="noStrike" u="none">
                <a:solidFill>
                  <a:srgbClr val="2d83c3"/>
                </a:solidFill>
                <a:uFillTx/>
                <a:latin typeface="Trebuchet MS"/>
              </a:rPr>
              <a:t>v</a:t>
            </a:r>
            <a:r>
              <a:rPr b="1" lang="en-US" sz="1100" spc="-34" strike="noStrike" u="none">
                <a:solidFill>
                  <a:srgbClr val="2d83c3"/>
                </a:solidFill>
                <a:uFillTx/>
                <a:latin typeface="Trebuchet MS"/>
              </a:rPr>
              <a:t>i</a:t>
            </a:r>
            <a:r>
              <a:rPr b="1" lang="en-US" sz="1100" spc="34" strike="noStrike" u="none">
                <a:solidFill>
                  <a:srgbClr val="2d83c3"/>
                </a:solidFill>
                <a:uFillTx/>
                <a:latin typeface="Trebuchet MS"/>
              </a:rPr>
              <a:t>e</a:t>
            </a:r>
            <a:r>
              <a:rPr b="1" lang="en-US" sz="1100" spc="14" strike="noStrike" u="none">
                <a:solidFill>
                  <a:srgbClr val="2d83c3"/>
                </a:solidFill>
                <a:uFillTx/>
                <a:latin typeface="Trebuchet MS"/>
              </a:rPr>
              <a:t>w</a:t>
            </a:r>
            <a:endParaRPr b="0" lang="en-US" sz="1100" strike="noStrike" u="none">
              <a:solidFill>
                <a:srgbClr val="000000"/>
              </a:solidFill>
              <a:uFillTx/>
              <a:latin typeface="Arial"/>
            </a:endParaRPr>
          </a:p>
        </p:txBody>
      </p:sp>
      <p:sp>
        <p:nvSpPr>
          <p:cNvPr id="137"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38"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139" name="object 17" descr=""/>
          <p:cNvPicPr/>
          <p:nvPr/>
        </p:nvPicPr>
        <p:blipFill>
          <a:blip r:embed="rId1"/>
          <a:stretch/>
        </p:blipFill>
        <p:spPr>
          <a:xfrm>
            <a:off x="10686960" y="6134040"/>
            <a:ext cx="247320" cy="247320"/>
          </a:xfrm>
          <a:prstGeom prst="rect">
            <a:avLst/>
          </a:prstGeom>
          <a:ln w="0">
            <a:noFill/>
          </a:ln>
        </p:spPr>
      </p:pic>
      <p:grpSp>
        <p:nvGrpSpPr>
          <p:cNvPr id="140" name="object 18"/>
          <p:cNvGrpSpPr/>
          <p:nvPr/>
        </p:nvGrpSpPr>
        <p:grpSpPr>
          <a:xfrm>
            <a:off x="47520" y="3819600"/>
            <a:ext cx="4123800" cy="3009600"/>
            <a:chOff x="47520" y="3819600"/>
            <a:chExt cx="4123800" cy="3009600"/>
          </a:xfrm>
        </p:grpSpPr>
        <p:pic>
          <p:nvPicPr>
            <p:cNvPr id="141" name="object 19" descr=""/>
            <p:cNvPicPr/>
            <p:nvPr/>
          </p:nvPicPr>
          <p:blipFill>
            <a:blip r:embed="rId2"/>
            <a:stretch/>
          </p:blipFill>
          <p:spPr>
            <a:xfrm>
              <a:off x="466560" y="6410160"/>
              <a:ext cx="3704760" cy="294840"/>
            </a:xfrm>
            <a:prstGeom prst="rect">
              <a:avLst/>
            </a:prstGeom>
            <a:ln w="0">
              <a:noFill/>
            </a:ln>
          </p:spPr>
        </p:pic>
        <p:pic>
          <p:nvPicPr>
            <p:cNvPr id="142" name="object 20" descr=""/>
            <p:cNvPicPr/>
            <p:nvPr/>
          </p:nvPicPr>
          <p:blipFill>
            <a:blip r:embed="rId3"/>
            <a:stretch/>
          </p:blipFill>
          <p:spPr>
            <a:xfrm>
              <a:off x="47520" y="3819600"/>
              <a:ext cx="1733040" cy="3009600"/>
            </a:xfrm>
            <a:prstGeom prst="rect">
              <a:avLst/>
            </a:prstGeom>
            <a:ln w="0">
              <a:noFill/>
            </a:ln>
          </p:spPr>
        </p:pic>
      </p:grpSp>
      <p:sp>
        <p:nvSpPr>
          <p:cNvPr id="143" name="PlaceHolder 1"/>
          <p:cNvSpPr>
            <a:spLocks noGrp="1"/>
          </p:cNvSpPr>
          <p:nvPr>
            <p:ph type="title"/>
          </p:nvPr>
        </p:nvSpPr>
        <p:spPr>
          <a:xfrm>
            <a:off x="739800" y="445320"/>
            <a:ext cx="2356920" cy="861840"/>
          </a:xfrm>
          <a:prstGeom prst="rect">
            <a:avLst/>
          </a:prstGeom>
          <a:noFill/>
          <a:ln w="0">
            <a:noFill/>
          </a:ln>
        </p:spPr>
        <p:txBody>
          <a:bodyPr lIns="0" rIns="0" tIns="13320" bIns="0" anchor="t">
            <a:noAutofit/>
          </a:bodyPr>
          <a:p>
            <a:pPr marL="12600" indent="0">
              <a:lnSpc>
                <a:spcPct val="100000"/>
              </a:lnSpc>
              <a:spcBef>
                <a:spcPts val="105"/>
              </a:spcBef>
              <a:buNone/>
            </a:pPr>
            <a:r>
              <a:rPr b="1" lang="en-US" sz="4800" spc="26" strike="noStrike" u="none">
                <a:solidFill>
                  <a:schemeClr val="dk1"/>
                </a:solidFill>
                <a:uFillTx/>
                <a:latin typeface="Trebuchet MS"/>
              </a:rPr>
              <a:t>A</a:t>
            </a:r>
            <a:r>
              <a:rPr b="1" lang="en-US" sz="4800" spc="-6" strike="noStrike" u="none">
                <a:solidFill>
                  <a:schemeClr val="dk1"/>
                </a:solidFill>
                <a:uFillTx/>
                <a:latin typeface="Trebuchet MS"/>
              </a:rPr>
              <a:t>G</a:t>
            </a:r>
            <a:r>
              <a:rPr b="1" lang="en-US" sz="4800" spc="-34" strike="noStrike" u="none">
                <a:solidFill>
                  <a:schemeClr val="dk1"/>
                </a:solidFill>
                <a:uFillTx/>
                <a:latin typeface="Trebuchet MS"/>
              </a:rPr>
              <a:t>E</a:t>
            </a:r>
            <a:r>
              <a:rPr b="1" lang="en-US" sz="4800" spc="14" strike="noStrike" u="none">
                <a:solidFill>
                  <a:schemeClr val="dk1"/>
                </a:solidFill>
                <a:uFillTx/>
                <a:latin typeface="Trebuchet MS"/>
              </a:rPr>
              <a:t>N</a:t>
            </a:r>
            <a:r>
              <a:rPr b="1" lang="en-US" sz="4800" strike="noStrike" u="none">
                <a:solidFill>
                  <a:schemeClr val="dk1"/>
                </a:solidFill>
                <a:uFillTx/>
                <a:latin typeface="Trebuchet MS"/>
              </a:rPr>
              <a:t>DA</a:t>
            </a:r>
            <a:endParaRPr b="0" lang="en-US" sz="4800" strike="noStrike" u="none">
              <a:solidFill>
                <a:schemeClr val="dk1"/>
              </a:solidFill>
              <a:uFillTx/>
              <a:latin typeface="Calibri"/>
            </a:endParaRPr>
          </a:p>
        </p:txBody>
      </p:sp>
      <p:sp>
        <p:nvSpPr>
          <p:cNvPr id="144" name="PlaceHolder 2"/>
          <p:cNvSpPr>
            <a:spLocks noGrp="1"/>
          </p:cNvSpPr>
          <p:nvPr>
            <p:ph type="sldNum" idx="21"/>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639F58C6-36A0-412C-AAFB-0B394DF81C53}"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45" name="TextBox 22"/>
          <p:cNvSpPr/>
          <p:nvPr/>
        </p:nvSpPr>
        <p:spPr>
          <a:xfrm>
            <a:off x="2509920" y="1041480"/>
            <a:ext cx="5028840" cy="43592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2800" strike="noStrike" u="none">
              <a:solidFill>
                <a:srgbClr val="000000"/>
              </a:solidFill>
              <a:uFillTx/>
              <a:latin typeface="Arial"/>
            </a:endParaRPr>
          </a:p>
          <a:p>
            <a:pPr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Problem Statement</a:t>
            </a:r>
            <a:endParaRPr b="0" lang="en-US" sz="2800" strike="noStrike" u="none">
              <a:solidFill>
                <a:srgbClr val="000000"/>
              </a:solidFill>
              <a:uFillTx/>
              <a:latin typeface="Arial"/>
            </a:endParaRPr>
          </a:p>
          <a:p>
            <a:pPr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Project Overview</a:t>
            </a:r>
            <a:endParaRPr b="0" lang="en-US" sz="2800" strike="noStrike" u="none">
              <a:solidFill>
                <a:srgbClr val="000000"/>
              </a:solidFill>
              <a:uFillTx/>
              <a:latin typeface="Arial"/>
            </a:endParaRPr>
          </a:p>
          <a:p>
            <a:pPr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End Users</a:t>
            </a:r>
            <a:endParaRPr b="0" lang="en-US" sz="2800" strike="noStrike" u="none">
              <a:solidFill>
                <a:srgbClr val="000000"/>
              </a:solidFill>
              <a:uFillTx/>
              <a:latin typeface="Arial"/>
            </a:endParaRPr>
          </a:p>
          <a:p>
            <a:pPr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Our Solution and Proposition</a:t>
            </a:r>
            <a:endParaRPr b="0" lang="en-US" sz="2800" strike="noStrike" u="none">
              <a:solidFill>
                <a:srgbClr val="000000"/>
              </a:solidFill>
              <a:uFillTx/>
              <a:latin typeface="Arial"/>
            </a:endParaRPr>
          </a:p>
          <a:p>
            <a:pPr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Dataset Description</a:t>
            </a:r>
            <a:endParaRPr b="0" lang="en-US" sz="2800" strike="noStrike" u="none">
              <a:solidFill>
                <a:srgbClr val="000000"/>
              </a:solidFill>
              <a:uFillTx/>
              <a:latin typeface="Arial"/>
            </a:endParaRPr>
          </a:p>
          <a:p>
            <a:pPr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Modelling Approach</a:t>
            </a:r>
            <a:endParaRPr b="0" lang="en-US" sz="2800" strike="noStrike" u="none">
              <a:solidFill>
                <a:srgbClr val="000000"/>
              </a:solidFill>
              <a:uFillTx/>
              <a:latin typeface="Arial"/>
            </a:endParaRPr>
          </a:p>
          <a:p>
            <a:pPr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Results and Discussion</a:t>
            </a:r>
            <a:endParaRPr b="0" lang="en-US" sz="2800" strike="noStrike" u="none">
              <a:solidFill>
                <a:srgbClr val="000000"/>
              </a:solidFill>
              <a:uFillTx/>
              <a:latin typeface="Arial"/>
            </a:endParaRPr>
          </a:p>
          <a:p>
            <a:pPr indent="-216000" defTabSz="914400">
              <a:lnSpc>
                <a:spcPct val="100000"/>
              </a:lnSpc>
              <a:buClr>
                <a:srgbClr val="0d0d0d"/>
              </a:buClr>
              <a:buFont typeface="Calibri"/>
              <a:buAutoNum type="arabicPeriod"/>
            </a:pPr>
            <a:r>
              <a:rPr b="0" lang="en-US" sz="2800" strike="noStrike" u="none">
                <a:solidFill>
                  <a:srgbClr val="0d0d0d"/>
                </a:solidFill>
                <a:uFillTx/>
                <a:latin typeface="Times New Roman"/>
              </a:rPr>
              <a:t>Conclusion</a:t>
            </a:r>
            <a:endParaRPr b="0" lang="en-US" sz="2800" strike="noStrike" u="none">
              <a:solidFill>
                <a:srgbClr val="000000"/>
              </a:solidFill>
              <a:uFillTx/>
              <a:latin typeface="Arial"/>
            </a:endParaRPr>
          </a:p>
          <a:p>
            <a:pPr defTabSz="914400">
              <a:lnSpc>
                <a:spcPct val="100000"/>
              </a:lnSpc>
            </a:pP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6" name="object 2"/>
          <p:cNvGrpSpPr/>
          <p:nvPr/>
        </p:nvGrpSpPr>
        <p:grpSpPr>
          <a:xfrm>
            <a:off x="7991640" y="2933640"/>
            <a:ext cx="2761920" cy="3257280"/>
            <a:chOff x="7991640" y="2933640"/>
            <a:chExt cx="2761920" cy="3257280"/>
          </a:xfrm>
        </p:grpSpPr>
        <p:sp>
          <p:nvSpPr>
            <p:cNvPr id="147"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48"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149" name="object 5" descr=""/>
            <p:cNvPicPr/>
            <p:nvPr/>
          </p:nvPicPr>
          <p:blipFill>
            <a:blip r:embed="rId1"/>
            <a:stretch/>
          </p:blipFill>
          <p:spPr>
            <a:xfrm>
              <a:off x="7991640" y="2933640"/>
              <a:ext cx="2761920" cy="3257280"/>
            </a:xfrm>
            <a:prstGeom prst="rect">
              <a:avLst/>
            </a:prstGeom>
            <a:ln w="0">
              <a:noFill/>
            </a:ln>
          </p:spPr>
        </p:pic>
      </p:grpSp>
      <p:sp>
        <p:nvSpPr>
          <p:cNvPr id="150"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51" name="PlaceHolder 1"/>
          <p:cNvSpPr>
            <a:spLocks noGrp="1"/>
          </p:cNvSpPr>
          <p:nvPr>
            <p:ph type="title"/>
          </p:nvPr>
        </p:nvSpPr>
        <p:spPr>
          <a:xfrm>
            <a:off x="755280" y="385560"/>
            <a:ext cx="10680840" cy="757800"/>
          </a:xfrm>
          <a:prstGeom prst="rect">
            <a:avLst/>
          </a:prstGeom>
          <a:noFill/>
          <a:ln w="0">
            <a:noFill/>
          </a:ln>
        </p:spPr>
        <p:txBody>
          <a:bodyPr lIns="0" rIns="0" tIns="16560" bIns="0" anchor="t">
            <a:noAutofit/>
          </a:bodyPr>
          <a:p>
            <a:pPr marL="12600" indent="0">
              <a:lnSpc>
                <a:spcPct val="100000"/>
              </a:lnSpc>
              <a:spcBef>
                <a:spcPts val="130"/>
              </a:spcBef>
              <a:buNone/>
              <a:tabLst>
                <a:tab algn="l" pos="2728080"/>
              </a:tabLst>
            </a:pPr>
            <a:r>
              <a:rPr b="1" lang="en-US" sz="4250" spc="-20" strike="noStrike" u="none">
                <a:solidFill>
                  <a:schemeClr val="dk1"/>
                </a:solidFill>
                <a:uFillTx/>
                <a:latin typeface="Trebuchet MS"/>
              </a:rPr>
              <a:t>P</a:t>
            </a:r>
            <a:r>
              <a:rPr b="1" lang="en-US" sz="4250" spc="14" strike="noStrike" u="none">
                <a:solidFill>
                  <a:schemeClr val="dk1"/>
                </a:solidFill>
                <a:uFillTx/>
                <a:latin typeface="Trebuchet MS"/>
              </a:rPr>
              <a:t>ROB</a:t>
            </a:r>
            <a:r>
              <a:rPr b="1" lang="en-US" sz="4250" spc="54" strike="noStrike" u="none">
                <a:solidFill>
                  <a:schemeClr val="dk1"/>
                </a:solidFill>
                <a:uFillTx/>
                <a:latin typeface="Trebuchet MS"/>
              </a:rPr>
              <a:t>L</a:t>
            </a:r>
            <a:r>
              <a:rPr b="1" lang="en-US" sz="4250" spc="-20" strike="noStrike" u="none">
                <a:solidFill>
                  <a:schemeClr val="dk1"/>
                </a:solidFill>
                <a:uFillTx/>
                <a:latin typeface="Trebuchet MS"/>
              </a:rPr>
              <a:t>E</a:t>
            </a:r>
            <a:r>
              <a:rPr b="1" lang="en-US" sz="4250" spc="20" strike="noStrike" u="none">
                <a:solidFill>
                  <a:schemeClr val="dk1"/>
                </a:solidFill>
                <a:uFillTx/>
                <a:latin typeface="Trebuchet MS"/>
              </a:rPr>
              <a:t>M</a:t>
            </a:r>
            <a:r>
              <a:rPr b="1" lang="en-US" sz="4250" strike="noStrike" u="none">
                <a:solidFill>
                  <a:schemeClr val="dk1"/>
                </a:solidFill>
                <a:uFillTx/>
                <a:latin typeface="Trebuchet MS"/>
              </a:rPr>
              <a:t>	</a:t>
            </a:r>
            <a:r>
              <a:rPr b="1" lang="en-US" sz="4250" spc="11" strike="noStrike" u="none">
                <a:solidFill>
                  <a:schemeClr val="dk1"/>
                </a:solidFill>
                <a:uFillTx/>
                <a:latin typeface="Trebuchet MS"/>
              </a:rPr>
              <a:t>S</a:t>
            </a:r>
            <a:r>
              <a:rPr b="1" lang="en-US" sz="4250" spc="-371" strike="noStrike" u="none">
                <a:solidFill>
                  <a:schemeClr val="dk1"/>
                </a:solidFill>
                <a:uFillTx/>
                <a:latin typeface="Trebuchet MS"/>
              </a:rPr>
              <a:t>T</a:t>
            </a:r>
            <a:r>
              <a:rPr b="1" lang="en-US" sz="4250" spc="-374" strike="noStrike" u="none">
                <a:solidFill>
                  <a:schemeClr val="dk1"/>
                </a:solidFill>
                <a:uFillTx/>
                <a:latin typeface="Trebuchet MS"/>
              </a:rPr>
              <a:t>A</a:t>
            </a:r>
            <a:r>
              <a:rPr b="1" lang="en-US" sz="4250" spc="14" strike="noStrike" u="none">
                <a:solidFill>
                  <a:schemeClr val="dk1"/>
                </a:solidFill>
                <a:uFillTx/>
                <a:latin typeface="Trebuchet MS"/>
              </a:rPr>
              <a:t>T</a:t>
            </a:r>
            <a:r>
              <a:rPr b="1" lang="en-US" sz="4250" spc="-11" strike="noStrike" u="none">
                <a:solidFill>
                  <a:schemeClr val="dk1"/>
                </a:solidFill>
                <a:uFillTx/>
                <a:latin typeface="Trebuchet MS"/>
              </a:rPr>
              <a:t>E</a:t>
            </a:r>
            <a:r>
              <a:rPr b="1" lang="en-US" sz="4250" spc="-20" strike="noStrike" u="none">
                <a:solidFill>
                  <a:schemeClr val="dk1"/>
                </a:solidFill>
                <a:uFillTx/>
                <a:latin typeface="Trebuchet MS"/>
              </a:rPr>
              <a:t>ME</a:t>
            </a:r>
            <a:r>
              <a:rPr b="1" lang="en-US" sz="4250" spc="11" strike="noStrike" u="none">
                <a:solidFill>
                  <a:schemeClr val="dk1"/>
                </a:solidFill>
                <a:uFillTx/>
                <a:latin typeface="Trebuchet MS"/>
              </a:rPr>
              <a:t>NT</a:t>
            </a:r>
            <a:endParaRPr b="0" lang="en-US" sz="4250" strike="noStrike" u="none">
              <a:solidFill>
                <a:schemeClr val="dk1"/>
              </a:solidFill>
              <a:uFillTx/>
              <a:latin typeface="Calibri"/>
            </a:endParaRPr>
          </a:p>
        </p:txBody>
      </p:sp>
      <p:pic>
        <p:nvPicPr>
          <p:cNvPr id="152" name="object 8" descr=""/>
          <p:cNvPicPr/>
          <p:nvPr/>
        </p:nvPicPr>
        <p:blipFill>
          <a:blip r:embed="rId2"/>
          <a:stretch/>
        </p:blipFill>
        <p:spPr>
          <a:xfrm>
            <a:off x="609120" y="3373920"/>
            <a:ext cx="10972440" cy="438120"/>
          </a:xfrm>
          <a:prstGeom prst="rect">
            <a:avLst/>
          </a:prstGeom>
          <a:ln w="0">
            <a:noFill/>
          </a:ln>
        </p:spPr>
      </p:pic>
      <p:sp>
        <p:nvSpPr>
          <p:cNvPr id="153" name="PlaceHolder 2"/>
          <p:cNvSpPr>
            <a:spLocks noGrp="1"/>
          </p:cNvSpPr>
          <p:nvPr>
            <p:ph type="sldNum" idx="22"/>
          </p:nvPr>
        </p:nvSpPr>
        <p:spPr>
          <a:xfrm>
            <a:off x="1143000" y="1371600"/>
            <a:ext cx="10972440" cy="3977280"/>
          </a:xfrm>
          <a:prstGeom prst="rect">
            <a:avLst/>
          </a:prstGeom>
          <a:noFill/>
          <a:ln w="0">
            <a:noFill/>
          </a:ln>
        </p:spPr>
        <p:txBody>
          <a:bodyPr lIns="0" rIns="0" tIns="6840" bIns="0" anchor="t">
            <a:noAutofit/>
          </a:bodyPr>
          <a:lstStyle>
            <a:lvl1pPr marL="38160" indent="0" defTabSz="914400">
              <a:lnSpc>
                <a:spcPct val="100000"/>
              </a:lnSpc>
              <a:spcBef>
                <a:spcPts val="1191"/>
              </a:spcBef>
              <a:spcAft>
                <a:spcPts val="992"/>
              </a:spcAft>
              <a:buNone/>
              <a:defRPr b="0" lang="en-US" sz="2800" spc="11" strike="noStrike" u="none">
                <a:solidFill>
                  <a:srgbClr val="000000"/>
                </a:solidFill>
                <a:uFillTx/>
                <a:latin typeface="Times New Roman"/>
              </a:defRPr>
            </a:lvl1pPr>
          </a:lstStyle>
          <a:p>
            <a:pPr marL="38160" indent="0" defTabSz="914400">
              <a:lnSpc>
                <a:spcPct val="100000"/>
              </a:lnSpc>
              <a:spcBef>
                <a:spcPts val="1191"/>
              </a:spcBef>
              <a:spcAft>
                <a:spcPts val="992"/>
              </a:spcAft>
              <a:buNone/>
            </a:pPr>
            <a:r>
              <a:rPr b="0" lang="en-US" sz="2800" spc="11" strike="noStrike" u="none">
                <a:solidFill>
                  <a:srgbClr val="000000"/>
                </a:solidFill>
                <a:uFillTx/>
                <a:latin typeface="Times New Roman"/>
              </a:rPr>
              <a:t>        </a:t>
            </a:r>
            <a:r>
              <a:rPr b="0" lang="en-US" sz="2800" spc="11" strike="noStrike" u="none">
                <a:solidFill>
                  <a:srgbClr val="000000"/>
                </a:solidFill>
                <a:uFillTx/>
                <a:latin typeface="Times New Roman"/>
              </a:rPr>
              <a:t>1. Identify the Core Problem </a:t>
            </a:r>
            <a:endParaRPr b="0" lang="en-US" sz="2800" strike="noStrike" u="none">
              <a:solidFill>
                <a:srgbClr val="000000"/>
              </a:solidFill>
              <a:uFillTx/>
              <a:latin typeface="Times New Roman"/>
            </a:endParaRPr>
          </a:p>
        </p:txBody>
      </p:sp>
      <p:sp>
        <p:nvSpPr>
          <p:cNvPr id="154" name=""/>
          <p:cNvSpPr txBox="1"/>
          <p:nvPr/>
        </p:nvSpPr>
        <p:spPr>
          <a:xfrm>
            <a:off x="1828800" y="2057400"/>
            <a:ext cx="4867200" cy="1143000"/>
          </a:xfrm>
          <a:prstGeom prst="rect">
            <a:avLst/>
          </a:prstGeom>
          <a:noFill/>
          <a:ln w="0">
            <a:noFill/>
          </a:ln>
        </p:spPr>
        <p:txBody>
          <a:bodyPr lIns="90000" rIns="90000" tIns="45000" bIns="45000" anchor="t">
            <a:noAutofit/>
          </a:bodyPr>
          <a:p>
            <a:r>
              <a:rPr b="0" lang="en-US" sz="2800" strike="noStrike" u="none">
                <a:solidFill>
                  <a:srgbClr val="000000"/>
                </a:solidFill>
                <a:uFillTx/>
                <a:latin typeface="Arial"/>
              </a:rPr>
              <a:t>2. Collect and Analyze Data in Excel</a:t>
            </a:r>
            <a:r>
              <a:rPr b="0" lang="en-US" sz="2100" strike="noStrike" u="none">
                <a:solidFill>
                  <a:srgbClr val="000000"/>
                </a:solidFill>
                <a:uFillTx/>
                <a:latin typeface="Arial"/>
              </a:rPr>
              <a:t> </a:t>
            </a:r>
            <a:endParaRPr b="0" lang="en-US" sz="2100" strike="noStrike" u="none">
              <a:solidFill>
                <a:srgbClr val="000000"/>
              </a:solidFill>
              <a:uFillTx/>
              <a:latin typeface="Arial"/>
            </a:endParaRPr>
          </a:p>
        </p:txBody>
      </p:sp>
      <p:sp>
        <p:nvSpPr>
          <p:cNvPr id="155" name=""/>
          <p:cNvSpPr txBox="1"/>
          <p:nvPr/>
        </p:nvSpPr>
        <p:spPr>
          <a:xfrm>
            <a:off x="1828800" y="2971800"/>
            <a:ext cx="5029200" cy="685800"/>
          </a:xfrm>
          <a:prstGeom prst="rect">
            <a:avLst/>
          </a:prstGeom>
          <a:noFill/>
          <a:ln w="0">
            <a:noFill/>
          </a:ln>
        </p:spPr>
        <p:txBody>
          <a:bodyPr lIns="90000" rIns="90000" tIns="45000" bIns="45000" anchor="t">
            <a:noAutofit/>
          </a:bodyPr>
          <a:p>
            <a:r>
              <a:rPr b="0" lang="en-US" sz="2800" strike="noStrike" u="none">
                <a:solidFill>
                  <a:srgbClr val="000000"/>
                </a:solidFill>
                <a:uFillTx/>
                <a:latin typeface="Arial"/>
              </a:rPr>
              <a:t>3. Summarize Findings</a:t>
            </a:r>
            <a:r>
              <a:rPr b="0" lang="en-US" sz="2400" strike="noStrike" u="none">
                <a:solidFill>
                  <a:srgbClr val="000000"/>
                </a:solidFill>
                <a:uFillTx/>
                <a:latin typeface="Arial"/>
              </a:rPr>
              <a:t> </a:t>
            </a:r>
            <a:endParaRPr b="0" lang="en-US" sz="2400" strike="noStrike" u="none">
              <a:solidFill>
                <a:srgbClr val="000000"/>
              </a:solidFill>
              <a:uFillTx/>
              <a:latin typeface="Arial"/>
            </a:endParaRPr>
          </a:p>
        </p:txBody>
      </p:sp>
      <p:sp>
        <p:nvSpPr>
          <p:cNvPr id="156" name=""/>
          <p:cNvSpPr txBox="1"/>
          <p:nvPr/>
        </p:nvSpPr>
        <p:spPr>
          <a:xfrm rot="7200">
            <a:off x="1829880" y="3651120"/>
            <a:ext cx="6400800" cy="1155960"/>
          </a:xfrm>
          <a:prstGeom prst="rect">
            <a:avLst/>
          </a:prstGeom>
          <a:noFill/>
          <a:ln w="0">
            <a:noFill/>
          </a:ln>
        </p:spPr>
        <p:txBody>
          <a:bodyPr lIns="90000" rIns="90000" tIns="45000" bIns="45000" anchor="t">
            <a:noAutofit/>
          </a:bodyPr>
          <a:p>
            <a:r>
              <a:rPr b="0" lang="en-US" sz="2800" strike="noStrike" u="none">
                <a:solidFill>
                  <a:srgbClr val="000000"/>
                </a:solidFill>
                <a:uFillTx/>
                <a:latin typeface="Arial"/>
              </a:rPr>
              <a:t>4. Craft the Problem Statement </a:t>
            </a:r>
            <a:endParaRPr b="0" lang="en-US" sz="2800" strike="noStrike" u="none">
              <a:solidFill>
                <a:srgbClr val="000000"/>
              </a:solidFill>
              <a:uFillTx/>
              <a:latin typeface="Arial"/>
            </a:endParaRPr>
          </a:p>
        </p:txBody>
      </p:sp>
      <p:sp>
        <p:nvSpPr>
          <p:cNvPr id="157" name=""/>
          <p:cNvSpPr txBox="1"/>
          <p:nvPr/>
        </p:nvSpPr>
        <p:spPr>
          <a:xfrm>
            <a:off x="1875960" y="4343400"/>
            <a:ext cx="6356160" cy="1183320"/>
          </a:xfrm>
          <a:prstGeom prst="rect">
            <a:avLst/>
          </a:prstGeom>
          <a:noFill/>
          <a:ln w="0">
            <a:noFill/>
          </a:ln>
        </p:spPr>
        <p:txBody>
          <a:bodyPr lIns="90000" rIns="90000" tIns="45000" bIns="45000" anchor="t">
            <a:noAutofit/>
          </a:bodyPr>
          <a:p>
            <a:r>
              <a:rPr b="0" lang="en-US" sz="2800" strike="noStrike" u="none">
                <a:solidFill>
                  <a:srgbClr val="000000"/>
                </a:solidFill>
                <a:uFillTx/>
                <a:latin typeface="Arial"/>
              </a:rPr>
              <a:t>5. Create a Slide in PowerPoint </a:t>
            </a:r>
            <a:endParaRPr b="0" lang="en-US" sz="2800" strike="noStrike" u="none">
              <a:solidFill>
                <a:srgbClr val="000000"/>
              </a:solidFill>
              <a:uFillTx/>
              <a:latin typeface="Arial"/>
            </a:endParaRPr>
          </a:p>
        </p:txBody>
      </p:sp>
      <p:sp>
        <p:nvSpPr>
          <p:cNvPr id="158" name=""/>
          <p:cNvSpPr txBox="1"/>
          <p:nvPr/>
        </p:nvSpPr>
        <p:spPr>
          <a:xfrm>
            <a:off x="1875960" y="5029200"/>
            <a:ext cx="5667840" cy="1371600"/>
          </a:xfrm>
          <a:prstGeom prst="rect">
            <a:avLst/>
          </a:prstGeom>
          <a:noFill/>
          <a:ln w="0">
            <a:noFill/>
          </a:ln>
        </p:spPr>
        <p:txBody>
          <a:bodyPr lIns="90000" rIns="90000" tIns="45000" bIns="45000" anchor="t">
            <a:noAutofit/>
          </a:bodyPr>
          <a:p>
            <a:r>
              <a:rPr b="0" lang="en-US" sz="2800" strike="noStrike" u="none">
                <a:solidFill>
                  <a:srgbClr val="000000"/>
                </a:solidFill>
                <a:uFillTx/>
                <a:latin typeface="Arial"/>
              </a:rPr>
              <a:t>6. Review and Refine</a:t>
            </a:r>
            <a:r>
              <a:rPr b="0" lang="en-US" sz="1000" strike="noStrike" u="none">
                <a:solidFill>
                  <a:srgbClr val="000000"/>
                </a:solidFill>
                <a:uFillTx/>
                <a:latin typeface="Arial"/>
              </a:rPr>
              <a:t> </a:t>
            </a:r>
            <a:endParaRPr b="0" lang="en-US"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9" name="object 2"/>
          <p:cNvGrpSpPr/>
          <p:nvPr/>
        </p:nvGrpSpPr>
        <p:grpSpPr>
          <a:xfrm>
            <a:off x="8658360" y="2647800"/>
            <a:ext cx="3533400" cy="3809520"/>
            <a:chOff x="8658360" y="2647800"/>
            <a:chExt cx="3533400" cy="3809520"/>
          </a:xfrm>
        </p:grpSpPr>
        <p:sp>
          <p:nvSpPr>
            <p:cNvPr id="160"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1"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162" name="object 5" descr=""/>
            <p:cNvPicPr/>
            <p:nvPr/>
          </p:nvPicPr>
          <p:blipFill>
            <a:blip r:embed="rId1"/>
            <a:stretch/>
          </p:blipFill>
          <p:spPr>
            <a:xfrm>
              <a:off x="8658360" y="2647800"/>
              <a:ext cx="3533400" cy="3809520"/>
            </a:xfrm>
            <a:prstGeom prst="rect">
              <a:avLst/>
            </a:prstGeom>
            <a:ln w="0">
              <a:noFill/>
            </a:ln>
          </p:spPr>
        </p:pic>
      </p:grpSp>
      <p:sp>
        <p:nvSpPr>
          <p:cNvPr id="163"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64" name="PlaceHolder 1"/>
          <p:cNvSpPr>
            <a:spLocks noGrp="1"/>
          </p:cNvSpPr>
          <p:nvPr>
            <p:ph type="title"/>
          </p:nvPr>
        </p:nvSpPr>
        <p:spPr>
          <a:xfrm>
            <a:off x="739800" y="829800"/>
            <a:ext cx="5263200" cy="784800"/>
          </a:xfrm>
          <a:prstGeom prst="rect">
            <a:avLst/>
          </a:prstGeom>
          <a:noFill/>
          <a:ln w="0">
            <a:noFill/>
          </a:ln>
        </p:spPr>
        <p:txBody>
          <a:bodyPr lIns="0" rIns="0" tIns="16560" bIns="0" anchor="t">
            <a:noAutofit/>
          </a:bodyPr>
          <a:p>
            <a:pPr marL="12600" indent="0">
              <a:lnSpc>
                <a:spcPct val="100000"/>
              </a:lnSpc>
              <a:spcBef>
                <a:spcPts val="130"/>
              </a:spcBef>
              <a:buNone/>
              <a:tabLst>
                <a:tab algn="l" pos="2642760"/>
              </a:tabLst>
            </a:pPr>
            <a:r>
              <a:rPr b="1" lang="en-US" sz="4250" spc="6" strike="noStrike" u="none">
                <a:solidFill>
                  <a:schemeClr val="dk1"/>
                </a:solidFill>
                <a:uFillTx/>
                <a:latin typeface="Trebuchet MS"/>
              </a:rPr>
              <a:t>PROJECT</a:t>
            </a:r>
            <a:r>
              <a:rPr b="1" lang="en-US" sz="4250" spc="6" strike="noStrike" u="none">
                <a:solidFill>
                  <a:schemeClr val="dk1"/>
                </a:solidFill>
                <a:uFillTx/>
                <a:latin typeface="Trebuchet MS"/>
              </a:rPr>
              <a:t>	</a:t>
            </a:r>
            <a:r>
              <a:rPr b="1" lang="en-US" sz="4250" spc="-20" strike="noStrike" u="none">
                <a:solidFill>
                  <a:schemeClr val="dk1"/>
                </a:solidFill>
                <a:uFillTx/>
                <a:latin typeface="Trebuchet MS"/>
              </a:rPr>
              <a:t>OVERVIEW</a:t>
            </a:r>
            <a:endParaRPr b="0" lang="en-US" sz="4250" strike="noStrike" u="none">
              <a:solidFill>
                <a:schemeClr val="dk1"/>
              </a:solidFill>
              <a:uFillTx/>
              <a:latin typeface="Calibri"/>
            </a:endParaRPr>
          </a:p>
        </p:txBody>
      </p:sp>
      <p:pic>
        <p:nvPicPr>
          <p:cNvPr id="165" name="object 8" descr=""/>
          <p:cNvPicPr/>
          <p:nvPr/>
        </p:nvPicPr>
        <p:blipFill>
          <a:blip r:embed="rId2"/>
          <a:stretch/>
        </p:blipFill>
        <p:spPr>
          <a:xfrm>
            <a:off x="676440" y="6467400"/>
            <a:ext cx="2142720" cy="199800"/>
          </a:xfrm>
          <a:prstGeom prst="rect">
            <a:avLst/>
          </a:prstGeom>
          <a:ln w="0">
            <a:noFill/>
          </a:ln>
        </p:spPr>
      </p:pic>
      <p:sp>
        <p:nvSpPr>
          <p:cNvPr id="166" name="PlaceHolder 2"/>
          <p:cNvSpPr>
            <a:spLocks noGrp="1"/>
          </p:cNvSpPr>
          <p:nvPr>
            <p:ph type="sldNum" idx="23"/>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4C17CB1B-A9B0-4526-B34A-3E384F6B1634}"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67" name="TextBox 10"/>
          <p:cNvSpPr/>
          <p:nvPr/>
        </p:nvSpPr>
        <p:spPr>
          <a:xfrm>
            <a:off x="990720" y="2133720"/>
            <a:ext cx="7924320" cy="821160"/>
          </a:xfrm>
          <a:prstGeom prst="rect">
            <a:avLst/>
          </a:prstGeom>
          <a:noFill/>
          <a:ln w="0">
            <a:noFill/>
          </a:ln>
        </p:spPr>
        <p:style>
          <a:lnRef idx="0"/>
          <a:fillRef idx="0"/>
          <a:effectRef idx="0"/>
          <a:fontRef idx="minor"/>
        </p:style>
        <p:txBody>
          <a:bodyPr lIns="90000" rIns="90000" tIns="45000" bIns="45000" anchor="t">
            <a:spAutoFit/>
          </a:bodyPr>
          <a:p>
            <a:pPr indent="-216000" defTabSz="914400">
              <a:lnSpc>
                <a:spcPct val="100000"/>
              </a:lnSpc>
              <a:buClr>
                <a:srgbClr val="0d0d0d"/>
              </a:buClr>
              <a:buFont typeface="Arial"/>
              <a:buChar char="•"/>
            </a:pPr>
            <a:r>
              <a:rPr b="0" lang="en-US" sz="2400" strike="noStrike" u="none">
                <a:solidFill>
                  <a:srgbClr val="0d0d0d"/>
                </a:solidFill>
                <a:uFillTx/>
                <a:latin typeface="Times New Roman"/>
              </a:rPr>
              <a:t>.</a:t>
            </a:r>
            <a:endParaRPr b="0" lang="en-US" sz="2400" strike="noStrike" u="none">
              <a:solidFill>
                <a:srgbClr val="000000"/>
              </a:solidFill>
              <a:uFillTx/>
              <a:latin typeface="Arial"/>
            </a:endParaRPr>
          </a:p>
          <a:p>
            <a:pPr defTabSz="914400">
              <a:lnSpc>
                <a:spcPct val="100000"/>
              </a:lnSpc>
            </a:pPr>
            <a:endParaRPr b="0" lang="en-US" sz="2400" strike="noStrike" u="none">
              <a:solidFill>
                <a:srgbClr val="000000"/>
              </a:solidFill>
              <a:uFillTx/>
              <a:latin typeface="Arial"/>
            </a:endParaRPr>
          </a:p>
        </p:txBody>
      </p:sp>
      <p:sp>
        <p:nvSpPr>
          <p:cNvPr id="168" name=""/>
          <p:cNvSpPr txBox="1"/>
          <p:nvPr/>
        </p:nvSpPr>
        <p:spPr>
          <a:xfrm>
            <a:off x="685800" y="1828800"/>
            <a:ext cx="8458200" cy="4572000"/>
          </a:xfrm>
          <a:prstGeom prst="rect">
            <a:avLst/>
          </a:prstGeom>
          <a:noFill/>
          <a:ln w="0">
            <a:noFill/>
          </a:ln>
        </p:spPr>
        <p:txBody>
          <a:bodyPr lIns="90000" rIns="90000" tIns="45000" bIns="45000" anchor="t">
            <a:noAutofit/>
          </a:bodyPr>
          <a:p>
            <a:pPr algn="just">
              <a:spcBef>
                <a:spcPts val="1191"/>
              </a:spcBef>
              <a:spcAft>
                <a:spcPts val="992"/>
              </a:spcAft>
            </a:pPr>
            <a:r>
              <a:rPr b="0" lang="en-US" sz="2200" strike="noStrike" u="none">
                <a:solidFill>
                  <a:srgbClr val="000000"/>
                </a:solidFill>
                <a:uFillTx/>
                <a:latin typeface="Arial"/>
              </a:rPr>
              <a:t>The project focuses on analyzing employee performance using Excel as the primary tool. It involves collecting and organizing performance data, including metrics such as productivity, efficiency, and key performance indicators (KPIs). Excel's advanced functions, like pivot tables, charts, and conditional formatting, will be used to visualize trends and identify areas of improvement. The analysis aims to provide insights into performance patterns, highlight top performers, and suggest actionable strategies for enhancing overall employee productivity and engagement. This project will culminate in a detailed report and a PowerPoint presentation summarizing the findings</a:t>
            </a:r>
            <a:r>
              <a:rPr b="0" lang="en-US" sz="1000" strike="noStrike" u="none">
                <a:solidFill>
                  <a:srgbClr val="000000"/>
                </a:solidFill>
                <a:uFillTx/>
                <a:latin typeface="Arial"/>
              </a:rPr>
              <a:t>. </a:t>
            </a:r>
            <a:endParaRPr b="0" lang="en-US"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object 2"/>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70" name="object 3"/>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71"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72" name="PlaceHolder 1"/>
          <p:cNvSpPr>
            <a:spLocks noGrp="1"/>
          </p:cNvSpPr>
          <p:nvPr>
            <p:ph type="title"/>
          </p:nvPr>
        </p:nvSpPr>
        <p:spPr>
          <a:xfrm>
            <a:off x="699480" y="891720"/>
            <a:ext cx="5014080" cy="992520"/>
          </a:xfrm>
          <a:prstGeom prst="rect">
            <a:avLst/>
          </a:prstGeom>
          <a:noFill/>
          <a:ln w="0">
            <a:noFill/>
          </a:ln>
        </p:spPr>
        <p:txBody>
          <a:bodyPr lIns="0" rIns="0" tIns="16560" bIns="0" anchor="t">
            <a:noAutofit/>
          </a:bodyPr>
          <a:p>
            <a:pPr marL="12600" indent="0">
              <a:lnSpc>
                <a:spcPct val="100000"/>
              </a:lnSpc>
              <a:spcBef>
                <a:spcPts val="130"/>
              </a:spcBef>
              <a:buNone/>
            </a:pPr>
            <a:r>
              <a:rPr b="1" lang="en-US" sz="3200" spc="26" strike="noStrike" u="none">
                <a:solidFill>
                  <a:schemeClr val="dk1"/>
                </a:solidFill>
                <a:uFillTx/>
                <a:latin typeface="Trebuchet MS"/>
              </a:rPr>
              <a:t>W</a:t>
            </a:r>
            <a:r>
              <a:rPr b="1" lang="en-US" sz="3200" spc="-20" strike="noStrike" u="none">
                <a:solidFill>
                  <a:schemeClr val="dk1"/>
                </a:solidFill>
                <a:uFillTx/>
                <a:latin typeface="Trebuchet MS"/>
              </a:rPr>
              <a:t>H</a:t>
            </a:r>
            <a:r>
              <a:rPr b="1" lang="en-US" sz="3200" spc="20" strike="noStrike" u="none">
                <a:solidFill>
                  <a:schemeClr val="dk1"/>
                </a:solidFill>
                <a:uFillTx/>
                <a:latin typeface="Trebuchet MS"/>
              </a:rPr>
              <a:t>O</a:t>
            </a:r>
            <a:r>
              <a:rPr b="1" lang="en-US" sz="3200" spc="-235" strike="noStrike" u="none">
                <a:solidFill>
                  <a:schemeClr val="dk1"/>
                </a:solidFill>
                <a:uFillTx/>
                <a:latin typeface="Trebuchet MS"/>
              </a:rPr>
              <a:t> </a:t>
            </a:r>
            <a:r>
              <a:rPr b="1" lang="en-US" sz="3200" spc="-11" strike="noStrike" u="none">
                <a:solidFill>
                  <a:schemeClr val="dk1"/>
                </a:solidFill>
                <a:uFillTx/>
                <a:latin typeface="Trebuchet MS"/>
              </a:rPr>
              <a:t>AR</a:t>
            </a:r>
            <a:r>
              <a:rPr b="1" lang="en-US" sz="3200" spc="14" strike="noStrike" u="none">
                <a:solidFill>
                  <a:schemeClr val="dk1"/>
                </a:solidFill>
                <a:uFillTx/>
                <a:latin typeface="Trebuchet MS"/>
              </a:rPr>
              <a:t>E</a:t>
            </a:r>
            <a:r>
              <a:rPr b="1" lang="en-US" sz="3200" spc="-34" strike="noStrike" u="none">
                <a:solidFill>
                  <a:schemeClr val="dk1"/>
                </a:solidFill>
                <a:uFillTx/>
                <a:latin typeface="Trebuchet MS"/>
              </a:rPr>
              <a:t> </a:t>
            </a:r>
            <a:r>
              <a:rPr b="1" lang="en-US" sz="3200" spc="-11" strike="noStrike" u="none">
                <a:solidFill>
                  <a:schemeClr val="dk1"/>
                </a:solidFill>
                <a:uFillTx/>
                <a:latin typeface="Trebuchet MS"/>
              </a:rPr>
              <a:t>T</a:t>
            </a:r>
            <a:r>
              <a:rPr b="1" lang="en-US" sz="3200" spc="-14" strike="noStrike" u="none">
                <a:solidFill>
                  <a:schemeClr val="dk1"/>
                </a:solidFill>
                <a:uFillTx/>
                <a:latin typeface="Trebuchet MS"/>
              </a:rPr>
              <a:t>H</a:t>
            </a:r>
            <a:r>
              <a:rPr b="1" lang="en-US" sz="3200" spc="14" strike="noStrike" u="none">
                <a:solidFill>
                  <a:schemeClr val="dk1"/>
                </a:solidFill>
                <a:uFillTx/>
                <a:latin typeface="Trebuchet MS"/>
              </a:rPr>
              <a:t>E</a:t>
            </a:r>
            <a:r>
              <a:rPr b="1" lang="en-US" sz="3200" spc="-34" strike="noStrike" u="none">
                <a:solidFill>
                  <a:schemeClr val="dk1"/>
                </a:solidFill>
                <a:uFillTx/>
                <a:latin typeface="Trebuchet MS"/>
              </a:rPr>
              <a:t> </a:t>
            </a:r>
            <a:r>
              <a:rPr b="1" lang="en-US" sz="3200" spc="-20" strike="noStrike" u="none">
                <a:solidFill>
                  <a:schemeClr val="dk1"/>
                </a:solidFill>
                <a:uFillTx/>
                <a:latin typeface="Trebuchet MS"/>
              </a:rPr>
              <a:t>E</a:t>
            </a:r>
            <a:r>
              <a:rPr b="1" lang="en-US" sz="3200" spc="31" strike="noStrike" u="none">
                <a:solidFill>
                  <a:schemeClr val="dk1"/>
                </a:solidFill>
                <a:uFillTx/>
                <a:latin typeface="Trebuchet MS"/>
              </a:rPr>
              <a:t>N</a:t>
            </a:r>
            <a:r>
              <a:rPr b="1" lang="en-US" sz="3200" spc="14" strike="noStrike" u="none">
                <a:solidFill>
                  <a:schemeClr val="dk1"/>
                </a:solidFill>
                <a:uFillTx/>
                <a:latin typeface="Trebuchet MS"/>
              </a:rPr>
              <a:t>D</a:t>
            </a:r>
            <a:r>
              <a:rPr b="1" lang="en-US" sz="3200" spc="-45" strike="noStrike" u="none">
                <a:solidFill>
                  <a:schemeClr val="dk1"/>
                </a:solidFill>
                <a:uFillTx/>
                <a:latin typeface="Trebuchet MS"/>
              </a:rPr>
              <a:t> </a:t>
            </a:r>
            <a:r>
              <a:rPr b="1" lang="en-US" sz="3200" strike="noStrike" u="none">
                <a:solidFill>
                  <a:schemeClr val="dk1"/>
                </a:solidFill>
                <a:uFillTx/>
                <a:latin typeface="Trebuchet MS"/>
              </a:rPr>
              <a:t>U</a:t>
            </a:r>
            <a:r>
              <a:rPr b="1" lang="en-US" sz="3200" spc="11" strike="noStrike" u="none">
                <a:solidFill>
                  <a:schemeClr val="dk1"/>
                </a:solidFill>
                <a:uFillTx/>
                <a:latin typeface="Trebuchet MS"/>
              </a:rPr>
              <a:t>S</a:t>
            </a:r>
            <a:r>
              <a:rPr b="1" lang="en-US" sz="3200" spc="-26" strike="noStrike" u="none">
                <a:solidFill>
                  <a:schemeClr val="dk1"/>
                </a:solidFill>
                <a:uFillTx/>
                <a:latin typeface="Trebuchet MS"/>
              </a:rPr>
              <a:t>E</a:t>
            </a:r>
            <a:r>
              <a:rPr b="1" lang="en-US" sz="3200" spc="-11" strike="noStrike" u="none">
                <a:solidFill>
                  <a:schemeClr val="dk1"/>
                </a:solidFill>
                <a:uFillTx/>
                <a:latin typeface="Trebuchet MS"/>
              </a:rPr>
              <a:t>R</a:t>
            </a:r>
            <a:r>
              <a:rPr b="1" lang="en-US" sz="3200" spc="6" strike="noStrike" u="none">
                <a:solidFill>
                  <a:schemeClr val="dk1"/>
                </a:solidFill>
                <a:uFillTx/>
                <a:latin typeface="Trebuchet MS"/>
              </a:rPr>
              <a:t>S?</a:t>
            </a:r>
            <a:endParaRPr b="0" lang="en-US" sz="3200" strike="noStrike" u="none">
              <a:solidFill>
                <a:schemeClr val="dk1"/>
              </a:solidFill>
              <a:uFillTx/>
              <a:latin typeface="Calibri"/>
            </a:endParaRPr>
          </a:p>
        </p:txBody>
      </p:sp>
      <p:pic>
        <p:nvPicPr>
          <p:cNvPr id="173" name="object 6" descr=""/>
          <p:cNvPicPr/>
          <p:nvPr/>
        </p:nvPicPr>
        <p:blipFill>
          <a:blip r:embed="rId1"/>
          <a:stretch/>
        </p:blipFill>
        <p:spPr>
          <a:xfrm>
            <a:off x="723960" y="6172200"/>
            <a:ext cx="2180880" cy="485280"/>
          </a:xfrm>
          <a:prstGeom prst="rect">
            <a:avLst/>
          </a:prstGeom>
          <a:ln w="0">
            <a:noFill/>
          </a:ln>
        </p:spPr>
      </p:pic>
      <p:sp>
        <p:nvSpPr>
          <p:cNvPr id="174" name="PlaceHolder 2"/>
          <p:cNvSpPr>
            <a:spLocks noGrp="1"/>
          </p:cNvSpPr>
          <p:nvPr>
            <p:ph type="sldNum" idx="24"/>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98E944E3-DC06-46A1-BCA2-C49C79378EAF}"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pic>
        <p:nvPicPr>
          <p:cNvPr id="175" name="" descr=""/>
          <p:cNvPicPr/>
          <p:nvPr/>
        </p:nvPicPr>
        <p:blipFill>
          <a:blip r:embed="rId2"/>
          <a:stretch/>
        </p:blipFill>
        <p:spPr>
          <a:xfrm>
            <a:off x="2032560" y="1828800"/>
            <a:ext cx="6425640" cy="48193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6" name="object 2" descr=""/>
          <p:cNvPicPr/>
          <p:nvPr/>
        </p:nvPicPr>
        <p:blipFill>
          <a:blip r:embed="rId1"/>
          <a:stretch/>
        </p:blipFill>
        <p:spPr>
          <a:xfrm>
            <a:off x="0" y="1476360"/>
            <a:ext cx="2695320" cy="3247560"/>
          </a:xfrm>
          <a:prstGeom prst="rect">
            <a:avLst/>
          </a:prstGeom>
          <a:ln w="0">
            <a:noFill/>
          </a:ln>
        </p:spPr>
      </p:pic>
      <p:sp>
        <p:nvSpPr>
          <p:cNvPr id="177"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78"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79"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80" name="PlaceHolder 1"/>
          <p:cNvSpPr>
            <a:spLocks noGrp="1"/>
          </p:cNvSpPr>
          <p:nvPr>
            <p:ph type="title"/>
          </p:nvPr>
        </p:nvSpPr>
        <p:spPr>
          <a:xfrm>
            <a:off x="558000" y="857880"/>
            <a:ext cx="9762840" cy="678960"/>
          </a:xfrm>
          <a:prstGeom prst="rect">
            <a:avLst/>
          </a:prstGeom>
          <a:noFill/>
          <a:ln w="0">
            <a:noFill/>
          </a:ln>
        </p:spPr>
        <p:txBody>
          <a:bodyPr lIns="0" rIns="0" tIns="13320" bIns="0" anchor="t">
            <a:noAutofit/>
          </a:bodyPr>
          <a:p>
            <a:pPr marL="12600" indent="0">
              <a:lnSpc>
                <a:spcPct val="100000"/>
              </a:lnSpc>
              <a:spcBef>
                <a:spcPts val="105"/>
              </a:spcBef>
              <a:buNone/>
            </a:pPr>
            <a:r>
              <a:rPr b="1" lang="en-US" sz="3600" spc="11" strike="noStrike" u="none">
                <a:solidFill>
                  <a:schemeClr val="dk1"/>
                </a:solidFill>
                <a:uFillTx/>
                <a:latin typeface="Trebuchet MS"/>
              </a:rPr>
              <a:t>O</a:t>
            </a:r>
            <a:r>
              <a:rPr b="1" lang="en-US" sz="3600" spc="26" strike="noStrike" u="none">
                <a:solidFill>
                  <a:schemeClr val="dk1"/>
                </a:solidFill>
                <a:uFillTx/>
                <a:latin typeface="Trebuchet MS"/>
              </a:rPr>
              <a:t>U</a:t>
            </a:r>
            <a:r>
              <a:rPr b="1" lang="en-US" sz="3600" strike="noStrike" u="none">
                <a:solidFill>
                  <a:schemeClr val="dk1"/>
                </a:solidFill>
                <a:uFillTx/>
                <a:latin typeface="Trebuchet MS"/>
              </a:rPr>
              <a:t>R</a:t>
            </a:r>
            <a:r>
              <a:rPr b="1" lang="en-US" sz="3600" spc="6" strike="noStrike" u="none">
                <a:solidFill>
                  <a:schemeClr val="dk1"/>
                </a:solidFill>
                <a:uFillTx/>
                <a:latin typeface="Trebuchet MS"/>
              </a:rPr>
              <a:t> </a:t>
            </a:r>
            <a:r>
              <a:rPr b="1" lang="en-US" sz="3600" spc="26" strike="noStrike" u="none">
                <a:solidFill>
                  <a:schemeClr val="dk1"/>
                </a:solidFill>
                <a:uFillTx/>
                <a:latin typeface="Trebuchet MS"/>
              </a:rPr>
              <a:t>S</a:t>
            </a:r>
            <a:r>
              <a:rPr b="1" lang="en-US" sz="3600" spc="11" strike="noStrike" u="none">
                <a:solidFill>
                  <a:schemeClr val="dk1"/>
                </a:solidFill>
                <a:uFillTx/>
                <a:latin typeface="Trebuchet MS"/>
              </a:rPr>
              <a:t>O</a:t>
            </a:r>
            <a:r>
              <a:rPr b="1" lang="en-US" sz="3600" spc="26" strike="noStrike" u="none">
                <a:solidFill>
                  <a:schemeClr val="dk1"/>
                </a:solidFill>
                <a:uFillTx/>
                <a:latin typeface="Trebuchet MS"/>
              </a:rPr>
              <a:t>LU</a:t>
            </a:r>
            <a:r>
              <a:rPr b="1" lang="en-US" sz="3600" spc="-34" strike="noStrike" u="none">
                <a:solidFill>
                  <a:schemeClr val="dk1"/>
                </a:solidFill>
                <a:uFillTx/>
                <a:latin typeface="Trebuchet MS"/>
              </a:rPr>
              <a:t>T</a:t>
            </a:r>
            <a:r>
              <a:rPr b="1" lang="en-US" sz="3600" spc="-31" strike="noStrike" u="none">
                <a:solidFill>
                  <a:schemeClr val="dk1"/>
                </a:solidFill>
                <a:uFillTx/>
                <a:latin typeface="Trebuchet MS"/>
              </a:rPr>
              <a:t>I</a:t>
            </a:r>
            <a:r>
              <a:rPr b="1" lang="en-US" sz="3600" spc="11" strike="noStrike" u="none">
                <a:solidFill>
                  <a:schemeClr val="dk1"/>
                </a:solidFill>
                <a:uFillTx/>
                <a:latin typeface="Trebuchet MS"/>
              </a:rPr>
              <a:t>O</a:t>
            </a:r>
            <a:r>
              <a:rPr b="1" lang="en-US" sz="3600" strike="noStrike" u="none">
                <a:solidFill>
                  <a:schemeClr val="dk1"/>
                </a:solidFill>
                <a:uFillTx/>
                <a:latin typeface="Trebuchet MS"/>
              </a:rPr>
              <a:t>N</a:t>
            </a:r>
            <a:r>
              <a:rPr b="1" lang="en-US" sz="3600" spc="-346" strike="noStrike" u="none">
                <a:solidFill>
                  <a:schemeClr val="dk1"/>
                </a:solidFill>
                <a:uFillTx/>
                <a:latin typeface="Trebuchet MS"/>
              </a:rPr>
              <a:t> </a:t>
            </a:r>
            <a:r>
              <a:rPr b="1" lang="en-US" sz="3600" spc="-34" strike="noStrike" u="none">
                <a:solidFill>
                  <a:schemeClr val="dk1"/>
                </a:solidFill>
                <a:uFillTx/>
                <a:latin typeface="Trebuchet MS"/>
              </a:rPr>
              <a:t>A</a:t>
            </a:r>
            <a:r>
              <a:rPr b="1" lang="en-US" sz="3600" spc="-6" strike="noStrike" u="none">
                <a:solidFill>
                  <a:schemeClr val="dk1"/>
                </a:solidFill>
                <a:uFillTx/>
                <a:latin typeface="Trebuchet MS"/>
              </a:rPr>
              <a:t>N</a:t>
            </a:r>
            <a:r>
              <a:rPr b="1" lang="en-US" sz="3600" strike="noStrike" u="none">
                <a:solidFill>
                  <a:schemeClr val="dk1"/>
                </a:solidFill>
                <a:uFillTx/>
                <a:latin typeface="Trebuchet MS"/>
              </a:rPr>
              <a:t>D</a:t>
            </a:r>
            <a:r>
              <a:rPr b="1" lang="en-US" sz="3600" spc="34" strike="noStrike" u="none">
                <a:solidFill>
                  <a:schemeClr val="dk1"/>
                </a:solidFill>
                <a:uFillTx/>
                <a:latin typeface="Trebuchet MS"/>
              </a:rPr>
              <a:t> </a:t>
            </a:r>
            <a:r>
              <a:rPr b="1" lang="en-US" sz="3600" spc="-31" strike="noStrike" u="none">
                <a:solidFill>
                  <a:schemeClr val="dk1"/>
                </a:solidFill>
                <a:uFillTx/>
                <a:latin typeface="Trebuchet MS"/>
              </a:rPr>
              <a:t>I</a:t>
            </a:r>
            <a:r>
              <a:rPr b="1" lang="en-US" sz="3600" spc="-34" strike="noStrike" u="none">
                <a:solidFill>
                  <a:schemeClr val="dk1"/>
                </a:solidFill>
                <a:uFillTx/>
                <a:latin typeface="Trebuchet MS"/>
              </a:rPr>
              <a:t>T</a:t>
            </a:r>
            <a:r>
              <a:rPr b="1" lang="en-US" sz="3600" strike="noStrike" u="none">
                <a:solidFill>
                  <a:schemeClr val="dk1"/>
                </a:solidFill>
                <a:uFillTx/>
                <a:latin typeface="Trebuchet MS"/>
              </a:rPr>
              <a:t>S</a:t>
            </a:r>
            <a:r>
              <a:rPr b="1" lang="en-US" sz="3600" spc="60" strike="noStrike" u="none">
                <a:solidFill>
                  <a:schemeClr val="dk1"/>
                </a:solidFill>
                <a:uFillTx/>
                <a:latin typeface="Trebuchet MS"/>
              </a:rPr>
              <a:t> </a:t>
            </a:r>
            <a:r>
              <a:rPr b="1" lang="en-US" sz="3600" spc="-295" strike="noStrike" u="none">
                <a:solidFill>
                  <a:schemeClr val="dk1"/>
                </a:solidFill>
                <a:uFillTx/>
                <a:latin typeface="Trebuchet MS"/>
              </a:rPr>
              <a:t>V</a:t>
            </a:r>
            <a:r>
              <a:rPr b="1" lang="en-US" sz="3600" spc="-34" strike="noStrike" u="none">
                <a:solidFill>
                  <a:schemeClr val="dk1"/>
                </a:solidFill>
                <a:uFillTx/>
                <a:latin typeface="Trebuchet MS"/>
              </a:rPr>
              <a:t>A</a:t>
            </a:r>
            <a:r>
              <a:rPr b="1" lang="en-US" sz="3600" spc="26" strike="noStrike" u="none">
                <a:solidFill>
                  <a:schemeClr val="dk1"/>
                </a:solidFill>
                <a:uFillTx/>
                <a:latin typeface="Trebuchet MS"/>
              </a:rPr>
              <a:t>LU</a:t>
            </a:r>
            <a:r>
              <a:rPr b="1" lang="en-US" sz="3600" strike="noStrike" u="none">
                <a:solidFill>
                  <a:schemeClr val="dk1"/>
                </a:solidFill>
                <a:uFillTx/>
                <a:latin typeface="Trebuchet MS"/>
              </a:rPr>
              <a:t>E</a:t>
            </a:r>
            <a:r>
              <a:rPr b="1" lang="en-US" sz="3600" spc="-65" strike="noStrike" u="none">
                <a:solidFill>
                  <a:schemeClr val="dk1"/>
                </a:solidFill>
                <a:uFillTx/>
                <a:latin typeface="Trebuchet MS"/>
              </a:rPr>
              <a:t> </a:t>
            </a:r>
            <a:r>
              <a:rPr b="1" lang="en-US" sz="3600" spc="-14" strike="noStrike" u="none">
                <a:solidFill>
                  <a:schemeClr val="dk1"/>
                </a:solidFill>
                <a:uFillTx/>
                <a:latin typeface="Trebuchet MS"/>
              </a:rPr>
              <a:t>P</a:t>
            </a:r>
            <a:r>
              <a:rPr b="1" lang="en-US" sz="3600" spc="-31" strike="noStrike" u="none">
                <a:solidFill>
                  <a:schemeClr val="dk1"/>
                </a:solidFill>
                <a:uFillTx/>
                <a:latin typeface="Trebuchet MS"/>
              </a:rPr>
              <a:t>R</a:t>
            </a:r>
            <a:r>
              <a:rPr b="1" lang="en-US" sz="3600" spc="11" strike="noStrike" u="none">
                <a:solidFill>
                  <a:schemeClr val="dk1"/>
                </a:solidFill>
                <a:uFillTx/>
                <a:latin typeface="Trebuchet MS"/>
              </a:rPr>
              <a:t>O</a:t>
            </a:r>
            <a:r>
              <a:rPr b="1" lang="en-US" sz="3600" spc="-14" strike="noStrike" u="none">
                <a:solidFill>
                  <a:schemeClr val="dk1"/>
                </a:solidFill>
                <a:uFillTx/>
                <a:latin typeface="Trebuchet MS"/>
              </a:rPr>
              <a:t>P</a:t>
            </a:r>
            <a:r>
              <a:rPr b="1" lang="en-US" sz="3600" spc="11" strike="noStrike" u="none">
                <a:solidFill>
                  <a:schemeClr val="dk1"/>
                </a:solidFill>
                <a:uFillTx/>
                <a:latin typeface="Trebuchet MS"/>
              </a:rPr>
              <a:t>O</a:t>
            </a:r>
            <a:r>
              <a:rPr b="1" lang="en-US" sz="3600" spc="26" strike="noStrike" u="none">
                <a:solidFill>
                  <a:schemeClr val="dk1"/>
                </a:solidFill>
                <a:uFillTx/>
                <a:latin typeface="Trebuchet MS"/>
              </a:rPr>
              <a:t>S</a:t>
            </a:r>
            <a:r>
              <a:rPr b="1" lang="en-US" sz="3600" spc="-31" strike="noStrike" u="none">
                <a:solidFill>
                  <a:schemeClr val="dk1"/>
                </a:solidFill>
                <a:uFillTx/>
                <a:latin typeface="Trebuchet MS"/>
              </a:rPr>
              <a:t>I</a:t>
            </a:r>
            <a:r>
              <a:rPr b="1" lang="en-US" sz="3600" spc="-34" strike="noStrike" u="none">
                <a:solidFill>
                  <a:schemeClr val="dk1"/>
                </a:solidFill>
                <a:uFillTx/>
                <a:latin typeface="Trebuchet MS"/>
              </a:rPr>
              <a:t>T</a:t>
            </a:r>
            <a:r>
              <a:rPr b="1" lang="en-US" sz="3600" spc="-31" strike="noStrike" u="none">
                <a:solidFill>
                  <a:schemeClr val="dk1"/>
                </a:solidFill>
                <a:uFillTx/>
                <a:latin typeface="Trebuchet MS"/>
              </a:rPr>
              <a:t>I</a:t>
            </a:r>
            <a:r>
              <a:rPr b="1" lang="en-US" sz="3600" spc="11" strike="noStrike" u="none">
                <a:solidFill>
                  <a:schemeClr val="dk1"/>
                </a:solidFill>
                <a:uFillTx/>
                <a:latin typeface="Trebuchet MS"/>
              </a:rPr>
              <a:t>O</a:t>
            </a:r>
            <a:r>
              <a:rPr b="1" lang="en-US" sz="3600" strike="noStrike" u="none">
                <a:solidFill>
                  <a:schemeClr val="dk1"/>
                </a:solidFill>
                <a:uFillTx/>
                <a:latin typeface="Trebuchet MS"/>
              </a:rPr>
              <a:t>N</a:t>
            </a:r>
            <a:endParaRPr b="0" lang="en-US" sz="3600" strike="noStrike" u="none">
              <a:solidFill>
                <a:schemeClr val="dk1"/>
              </a:solidFill>
              <a:uFillTx/>
              <a:latin typeface="Calibri"/>
            </a:endParaRPr>
          </a:p>
        </p:txBody>
      </p:sp>
      <p:pic>
        <p:nvPicPr>
          <p:cNvPr id="181" name="object 7" descr=""/>
          <p:cNvPicPr/>
          <p:nvPr/>
        </p:nvPicPr>
        <p:blipFill>
          <a:blip r:embed="rId2"/>
          <a:stretch/>
        </p:blipFill>
        <p:spPr>
          <a:xfrm>
            <a:off x="676440" y="6467400"/>
            <a:ext cx="2142720" cy="199800"/>
          </a:xfrm>
          <a:prstGeom prst="rect">
            <a:avLst/>
          </a:prstGeom>
          <a:ln w="0">
            <a:noFill/>
          </a:ln>
        </p:spPr>
      </p:pic>
      <p:sp>
        <p:nvSpPr>
          <p:cNvPr id="182" name="PlaceHolder 2"/>
          <p:cNvSpPr>
            <a:spLocks noGrp="1"/>
          </p:cNvSpPr>
          <p:nvPr>
            <p:ph type="sldNum" idx="25"/>
          </p:nvPr>
        </p:nvSpPr>
        <p:spPr>
          <a:xfrm>
            <a:off x="11353320" y="6473160"/>
            <a:ext cx="150840" cy="28872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11" strike="noStrike" u="none">
                <a:solidFill>
                  <a:srgbClr val="2d936b"/>
                </a:solidFill>
                <a:uFillTx/>
                <a:latin typeface="Trebuchet MS"/>
              </a:defRPr>
            </a:lvl1pPr>
          </a:lstStyle>
          <a:p>
            <a:pPr marL="38160" indent="0" defTabSz="914400">
              <a:lnSpc>
                <a:spcPct val="100000"/>
              </a:lnSpc>
              <a:spcBef>
                <a:spcPts val="54"/>
              </a:spcBef>
              <a:buNone/>
            </a:pPr>
            <a:fld id="{299DCA52-FBC4-4F53-AD3D-2607B6EBB8E6}"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Times New Roman"/>
            </a:endParaRPr>
          </a:p>
        </p:txBody>
      </p:sp>
      <p:sp>
        <p:nvSpPr>
          <p:cNvPr id="183" name=""/>
          <p:cNvSpPr txBox="1"/>
          <p:nvPr/>
        </p:nvSpPr>
        <p:spPr>
          <a:xfrm>
            <a:off x="2743200" y="2286000"/>
            <a:ext cx="8686800" cy="2046240"/>
          </a:xfrm>
          <a:prstGeom prst="rect">
            <a:avLst/>
          </a:prstGeom>
          <a:noFill/>
          <a:ln w="0">
            <a:noFill/>
          </a:ln>
        </p:spPr>
        <p:txBody>
          <a:bodyPr lIns="90000" rIns="90000" tIns="45000" bIns="45000" anchor="t">
            <a:noAutofit/>
          </a:bodyPr>
          <a:p>
            <a:r>
              <a:rPr b="0" lang="en-US" sz="1800" strike="noStrike" u="none">
                <a:solidFill>
                  <a:srgbClr val="000000"/>
                </a:solidFill>
                <a:uFillTx/>
                <a:latin typeface="Arial"/>
              </a:rPr>
              <a:t>=IFS(Z8&gt;=5,"VERY HIGH",Z8&gt;=4,"HIGH",Z8&gt;=3,"MED",TRUE,"LOW")</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lnSpc>
                <a:spcPct val="100000"/>
              </a:lnSpc>
              <a:buNone/>
            </a:pPr>
            <a:r>
              <a:rPr b="1" lang="en-IN" sz="4800" strike="noStrike" u="none">
                <a:solidFill>
                  <a:schemeClr val="dk1"/>
                </a:solidFill>
                <a:uFillTx/>
                <a:latin typeface="Trebuchet MS"/>
              </a:rPr>
              <a:t>Dataset Description</a:t>
            </a:r>
            <a:endParaRPr b="0" lang="en-US" sz="4800" strike="noStrike" u="none">
              <a:solidFill>
                <a:schemeClr val="dk1"/>
              </a:solidFill>
              <a:uFillTx/>
              <a:latin typeface="Calibri"/>
            </a:endParaRPr>
          </a:p>
        </p:txBody>
      </p:sp>
      <p:sp>
        <p:nvSpPr>
          <p:cNvPr id="185" name="PlaceHolder 2"/>
          <p:cNvSpPr>
            <a:spLocks noGrp="1"/>
          </p:cNvSpPr>
          <p:nvPr>
            <p:ph/>
          </p:nvPr>
        </p:nvSpPr>
        <p:spPr>
          <a:xfrm>
            <a:off x="609480" y="1604520"/>
            <a:ext cx="10972440" cy="3977280"/>
          </a:xfrm>
          <a:prstGeom prst="rect">
            <a:avLst/>
          </a:prstGeom>
          <a:noFill/>
          <a:ln w="0">
            <a:noFill/>
          </a:ln>
        </p:spPr>
        <p:txBody>
          <a:bodyPr lIns="0" rIns="0" tIns="0" bIns="0" anchor="ctr">
            <a:normAutofit lnSpcReduction="9999"/>
          </a:bodyPr>
          <a:p>
            <a:pPr marL="720000">
              <a:lnSpc>
                <a:spcPct val="100000"/>
              </a:lnSpc>
              <a:spcBef>
                <a:spcPts val="567"/>
              </a:spcBef>
              <a:spcAft>
                <a:spcPts val="283"/>
              </a:spcAft>
              <a:buClr>
                <a:srgbClr val="000000"/>
              </a:buClr>
              <a:buSzPct val="45000"/>
              <a:buFont typeface="Wingdings" charset="2"/>
              <a:buChar char=""/>
            </a:pPr>
            <a:r>
              <a:rPr b="0" lang="en-US" sz="2600" strike="noStrike" u="none">
                <a:solidFill>
                  <a:schemeClr val="dk1"/>
                </a:solidFill>
                <a:uFillTx/>
                <a:latin typeface="Calibri"/>
              </a:rPr>
              <a:t> </a:t>
            </a:r>
            <a:r>
              <a:rPr b="0" lang="en-US" sz="2600" strike="noStrike" u="none">
                <a:solidFill>
                  <a:schemeClr val="dk1"/>
                </a:solidFill>
                <a:uFillTx/>
                <a:latin typeface="Calibri"/>
              </a:rPr>
              <a:t>Downloaded employee data set using -kaggle</a:t>
            </a:r>
            <a:endParaRPr b="0" lang="en-US" sz="2600" strike="noStrike" u="none">
              <a:solidFill>
                <a:schemeClr val="dk1"/>
              </a:solidFill>
              <a:uFillTx/>
              <a:latin typeface="Calibri"/>
              <a:ea typeface="Microsoft YaHei"/>
            </a:endParaRPr>
          </a:p>
          <a:p>
            <a:pPr marL="720000">
              <a:lnSpc>
                <a:spcPct val="100000"/>
              </a:lnSpc>
              <a:spcBef>
                <a:spcPts val="567"/>
              </a:spcBef>
              <a:spcAft>
                <a:spcPts val="283"/>
              </a:spcAft>
              <a:buClr>
                <a:srgbClr val="000000"/>
              </a:buClr>
              <a:buSzPct val="45000"/>
              <a:buFont typeface="Wingdings" charset="2"/>
              <a:buChar char=""/>
            </a:pPr>
            <a:r>
              <a:rPr b="0" lang="en-US" sz="2600" strike="noStrike" u="none">
                <a:solidFill>
                  <a:schemeClr val="dk1"/>
                </a:solidFill>
                <a:uFillTx/>
                <a:latin typeface="Calibri"/>
              </a:rPr>
              <a:t>  </a:t>
            </a:r>
            <a:r>
              <a:rPr b="0" lang="en-US" sz="2600" strike="noStrike" u="none">
                <a:solidFill>
                  <a:schemeClr val="dk1"/>
                </a:solidFill>
                <a:uFillTx/>
                <a:latin typeface="Calibri"/>
              </a:rPr>
              <a:t>Features used</a:t>
            </a:r>
            <a:endParaRPr b="0" lang="en-US" sz="2600" strike="noStrike" u="none">
              <a:solidFill>
                <a:schemeClr val="dk1"/>
              </a:solidFill>
              <a:uFillTx/>
              <a:latin typeface="Calibri"/>
              <a:ea typeface="Microsoft YaHei"/>
            </a:endParaRPr>
          </a:p>
          <a:p>
            <a:pPr marL="720000" indent="0">
              <a:lnSpc>
                <a:spcPct val="100000"/>
              </a:lnSpc>
              <a:spcBef>
                <a:spcPts val="567"/>
              </a:spcBef>
              <a:spcAft>
                <a:spcPts val="283"/>
              </a:spcAft>
              <a:buNone/>
            </a:pPr>
            <a:endParaRPr b="0" lang="en-US" sz="2600" strike="noStrike" u="none">
              <a:solidFill>
                <a:schemeClr val="dk1"/>
              </a:solidFill>
              <a:uFillTx/>
              <a:latin typeface="Calibri"/>
              <a:ea typeface="Microsoft YaHei"/>
            </a:endParaRPr>
          </a:p>
          <a:p>
            <a:pPr marL="720000">
              <a:lnSpc>
                <a:spcPct val="100000"/>
              </a:lnSpc>
              <a:spcBef>
                <a:spcPts val="567"/>
              </a:spcBef>
              <a:spcAft>
                <a:spcPts val="283"/>
              </a:spcAft>
              <a:buClr>
                <a:srgbClr val="000000"/>
              </a:buClr>
              <a:buFont typeface="OpenSymbol"/>
              <a:buAutoNum type="arabicPeriod"/>
            </a:pPr>
            <a:r>
              <a:rPr b="0" lang="en-US" sz="2600" strike="noStrike" u="none">
                <a:solidFill>
                  <a:schemeClr val="dk1"/>
                </a:solidFill>
                <a:uFillTx/>
                <a:latin typeface="Calibri"/>
              </a:rPr>
              <a:t>Emp ID</a:t>
            </a:r>
            <a:endParaRPr b="0" lang="en-US" sz="2600" strike="noStrike" u="none">
              <a:solidFill>
                <a:schemeClr val="dk1"/>
              </a:solidFill>
              <a:uFillTx/>
              <a:latin typeface="Calibri"/>
              <a:ea typeface="Microsoft YaHei"/>
            </a:endParaRPr>
          </a:p>
          <a:p>
            <a:pPr marL="720000">
              <a:lnSpc>
                <a:spcPct val="100000"/>
              </a:lnSpc>
              <a:spcBef>
                <a:spcPts val="567"/>
              </a:spcBef>
              <a:spcAft>
                <a:spcPts val="283"/>
              </a:spcAft>
              <a:buClr>
                <a:srgbClr val="000000"/>
              </a:buClr>
              <a:buFont typeface="OpenSymbol"/>
              <a:buAutoNum type="arabicPeriod"/>
            </a:pPr>
            <a:r>
              <a:rPr b="0" lang="en-US" sz="2600" strike="noStrike" u="none">
                <a:solidFill>
                  <a:schemeClr val="dk1"/>
                </a:solidFill>
                <a:uFillTx/>
                <a:latin typeface="Calibri"/>
              </a:rPr>
              <a:t>Name</a:t>
            </a:r>
            <a:endParaRPr b="0" lang="en-US" sz="2600" strike="noStrike" u="none">
              <a:solidFill>
                <a:schemeClr val="dk1"/>
              </a:solidFill>
              <a:uFillTx/>
              <a:latin typeface="Calibri"/>
              <a:ea typeface="Microsoft YaHei"/>
            </a:endParaRPr>
          </a:p>
          <a:p>
            <a:pPr marL="720000">
              <a:lnSpc>
                <a:spcPct val="100000"/>
              </a:lnSpc>
              <a:spcBef>
                <a:spcPts val="567"/>
              </a:spcBef>
              <a:spcAft>
                <a:spcPts val="283"/>
              </a:spcAft>
              <a:buClr>
                <a:srgbClr val="000000"/>
              </a:buClr>
              <a:buFont typeface="OpenSymbol"/>
              <a:buAutoNum type="arabicPeriod"/>
            </a:pPr>
            <a:r>
              <a:rPr b="0" lang="en-US" sz="2600" strike="noStrike" u="none">
                <a:solidFill>
                  <a:schemeClr val="dk1"/>
                </a:solidFill>
                <a:uFillTx/>
                <a:latin typeface="Calibri"/>
              </a:rPr>
              <a:t>Gender</a:t>
            </a:r>
            <a:endParaRPr b="0" lang="en-US" sz="2600" strike="noStrike" u="none">
              <a:solidFill>
                <a:schemeClr val="dk1"/>
              </a:solidFill>
              <a:uFillTx/>
              <a:latin typeface="Calibri"/>
              <a:ea typeface="Microsoft YaHei"/>
            </a:endParaRPr>
          </a:p>
          <a:p>
            <a:pPr marL="720000">
              <a:lnSpc>
                <a:spcPct val="100000"/>
              </a:lnSpc>
              <a:spcBef>
                <a:spcPts val="567"/>
              </a:spcBef>
              <a:spcAft>
                <a:spcPts val="283"/>
              </a:spcAft>
              <a:buClr>
                <a:srgbClr val="000000"/>
              </a:buClr>
              <a:buFont typeface="OpenSymbol"/>
              <a:buAutoNum type="arabicPeriod"/>
            </a:pPr>
            <a:r>
              <a:rPr b="0" lang="en-US" sz="2600" strike="noStrike" u="none">
                <a:solidFill>
                  <a:schemeClr val="dk1"/>
                </a:solidFill>
                <a:uFillTx/>
                <a:latin typeface="Calibri"/>
              </a:rPr>
              <a:t>Business cycle</a:t>
            </a:r>
            <a:endParaRPr b="0" lang="en-US" sz="2600" strike="noStrike" u="none">
              <a:solidFill>
                <a:schemeClr val="dk1"/>
              </a:solidFill>
              <a:uFillTx/>
              <a:latin typeface="Calibri"/>
              <a:ea typeface="Microsoft YaHei"/>
            </a:endParaRPr>
          </a:p>
          <a:p>
            <a:pPr marL="720000">
              <a:lnSpc>
                <a:spcPct val="100000"/>
              </a:lnSpc>
              <a:spcBef>
                <a:spcPts val="567"/>
              </a:spcBef>
              <a:spcAft>
                <a:spcPts val="283"/>
              </a:spcAft>
              <a:buClr>
                <a:srgbClr val="000000"/>
              </a:buClr>
              <a:buFont typeface="OpenSymbol"/>
              <a:buAutoNum type="arabicPeriod"/>
            </a:pPr>
            <a:r>
              <a:rPr b="0" lang="en-US" sz="2600" strike="noStrike" u="none">
                <a:solidFill>
                  <a:schemeClr val="dk1"/>
                </a:solidFill>
                <a:uFillTx/>
                <a:latin typeface="Calibri"/>
              </a:rPr>
              <a:t>Performance score</a:t>
            </a:r>
            <a:endParaRPr b="0" lang="en-US" sz="2600" strike="noStrike" u="none">
              <a:solidFill>
                <a:schemeClr val="dk1"/>
              </a:solidFill>
              <a:uFillTx/>
              <a:latin typeface="Calibri"/>
              <a:ea typeface="Microsoft YaHei"/>
            </a:endParaRPr>
          </a:p>
          <a:p>
            <a:pPr marL="720000">
              <a:lnSpc>
                <a:spcPct val="100000"/>
              </a:lnSpc>
              <a:spcBef>
                <a:spcPts val="567"/>
              </a:spcBef>
              <a:spcAft>
                <a:spcPts val="283"/>
              </a:spcAft>
              <a:buClr>
                <a:srgbClr val="000000"/>
              </a:buClr>
              <a:buFont typeface="OpenSymbol"/>
              <a:buAutoNum type="arabicPeriod"/>
            </a:pPr>
            <a:r>
              <a:rPr b="0" lang="en-US" sz="2600" strike="noStrike" u="none">
                <a:solidFill>
                  <a:schemeClr val="dk1"/>
                </a:solidFill>
                <a:uFillTx/>
                <a:latin typeface="Calibri"/>
              </a:rPr>
              <a:t>Current performance rating</a:t>
            </a:r>
            <a:endParaRPr b="0" lang="en-US" sz="2600" strike="noStrike" u="none">
              <a:solidFill>
                <a:schemeClr val="dk1"/>
              </a:solidFill>
              <a:uFillTx/>
              <a:latin typeface="Calibri"/>
              <a:ea typeface="Microsoft YaHei"/>
            </a:endParaRPr>
          </a:p>
          <a:p>
            <a:pPr marL="720000">
              <a:lnSpc>
                <a:spcPct val="100000"/>
              </a:lnSpc>
              <a:spcBef>
                <a:spcPts val="567"/>
              </a:spcBef>
              <a:spcAft>
                <a:spcPts val="283"/>
              </a:spcAft>
              <a:buClr>
                <a:srgbClr val="000000"/>
              </a:buClr>
              <a:buFont typeface="OpenSymbol"/>
              <a:buAutoNum type="arabicPeriod"/>
            </a:pPr>
            <a:r>
              <a:rPr b="0" lang="en-US" sz="2600" strike="noStrike" u="none">
                <a:solidFill>
                  <a:schemeClr val="dk1"/>
                </a:solidFill>
                <a:uFillTx/>
                <a:latin typeface="Calibri"/>
              </a:rPr>
              <a:t>Performance level</a:t>
            </a:r>
            <a:endParaRPr b="0" lang="en-US" sz="2600" strike="noStrike" u="none">
              <a:solidFill>
                <a:schemeClr val="dk1"/>
              </a:solidFill>
              <a:uFillTx/>
              <a:latin typeface="Calibri"/>
              <a:ea typeface="Microsoft YaHei"/>
            </a:endParaRPr>
          </a:p>
          <a:p>
            <a:pPr marL="720000" indent="0">
              <a:lnSpc>
                <a:spcPct val="100000"/>
              </a:lnSpc>
              <a:spcBef>
                <a:spcPts val="567"/>
              </a:spcBef>
              <a:spcAft>
                <a:spcPts val="283"/>
              </a:spcAft>
              <a:buNone/>
            </a:pPr>
            <a:endParaRPr b="0" lang="en-US" sz="2600" strike="noStrike" u="none">
              <a:solidFill>
                <a:schemeClr val="dk1"/>
              </a:solidFill>
              <a:uFillTx/>
              <a:latin typeface="Calibri"/>
              <a:ea typeface="Microsoft YaHei"/>
            </a:endParaRPr>
          </a:p>
          <a:p>
            <a:pPr marL="720000" indent="0">
              <a:lnSpc>
                <a:spcPct val="100000"/>
              </a:lnSpc>
              <a:spcBef>
                <a:spcPts val="567"/>
              </a:spcBef>
              <a:spcAft>
                <a:spcPts val="283"/>
              </a:spcAft>
              <a:buNone/>
            </a:pPr>
            <a:endParaRPr b="0" lang="en-US" sz="2600" strike="noStrike" u="none">
              <a:solidFill>
                <a:schemeClr val="dk1"/>
              </a:solidFill>
              <a:uFillTx/>
              <a:latin typeface="Calibri"/>
              <a:ea typeface="Microsoft YaHe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object 2"/>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r>
              <a:rPr b="0" lang="en-US" sz="1100" spc="20" strike="noStrike" u="none">
                <a:solidFill>
                  <a:srgbClr val="2d83c3"/>
                </a:solidFill>
                <a:uFillTx/>
                <a:latin typeface="Trebuchet MS"/>
              </a:rPr>
              <a:t>3/21/202</a:t>
            </a:r>
            <a:r>
              <a:rPr b="0" lang="en-US" sz="1100" spc="11" strike="noStrike" u="none">
                <a:solidFill>
                  <a:srgbClr val="2d83c3"/>
                </a:solidFill>
                <a:uFillTx/>
                <a:latin typeface="Trebuchet MS"/>
              </a:rPr>
              <a:t>4</a:t>
            </a:r>
            <a:r>
              <a:rPr b="0" lang="en-US" sz="1100" strike="noStrike" u="none">
                <a:solidFill>
                  <a:srgbClr val="2d83c3"/>
                </a:solidFill>
                <a:uFillTx/>
                <a:latin typeface="Trebuchet MS"/>
              </a:rPr>
              <a:t> </a:t>
            </a:r>
            <a:r>
              <a:rPr b="0" lang="en-US" sz="1100" spc="130" strike="noStrike" u="none">
                <a:solidFill>
                  <a:srgbClr val="2d83c3"/>
                </a:solidFill>
                <a:uFillTx/>
                <a:latin typeface="Trebuchet MS"/>
              </a:rPr>
              <a:t> </a:t>
            </a:r>
            <a:r>
              <a:rPr b="1" lang="en-US" sz="1100" spc="51" strike="noStrike" u="none">
                <a:solidFill>
                  <a:srgbClr val="2d83c3"/>
                </a:solidFill>
                <a:uFillTx/>
                <a:latin typeface="Trebuchet MS"/>
              </a:rPr>
              <a:t>A</a:t>
            </a:r>
            <a:r>
              <a:rPr b="1" lang="en-US" sz="1100" spc="14" strike="noStrike" u="none">
                <a:solidFill>
                  <a:srgbClr val="2d83c3"/>
                </a:solidFill>
                <a:uFillTx/>
                <a:latin typeface="Trebuchet MS"/>
              </a:rPr>
              <a:t>nnu</a:t>
            </a:r>
            <a:r>
              <a:rPr b="1" lang="en-US" sz="1100" spc="11" strike="noStrike" u="none">
                <a:solidFill>
                  <a:srgbClr val="2d83c3"/>
                </a:solidFill>
                <a:uFillTx/>
                <a:latin typeface="Trebuchet MS"/>
              </a:rPr>
              <a:t>al</a:t>
            </a:r>
            <a:r>
              <a:rPr b="1" lang="en-US" sz="1100" spc="-139" strike="noStrike" u="none">
                <a:solidFill>
                  <a:srgbClr val="2d83c3"/>
                </a:solidFill>
                <a:uFillTx/>
                <a:latin typeface="Trebuchet MS"/>
              </a:rPr>
              <a:t> </a:t>
            </a:r>
            <a:r>
              <a:rPr b="1" lang="en-US" sz="1100" strike="noStrike" u="none">
                <a:solidFill>
                  <a:srgbClr val="2d83c3"/>
                </a:solidFill>
                <a:uFillTx/>
                <a:latin typeface="Trebuchet MS"/>
              </a:rPr>
              <a:t>R</a:t>
            </a:r>
            <a:r>
              <a:rPr b="1" lang="en-US" sz="1100" spc="34" strike="noStrike" u="none">
                <a:solidFill>
                  <a:srgbClr val="2d83c3"/>
                </a:solidFill>
                <a:uFillTx/>
                <a:latin typeface="Trebuchet MS"/>
              </a:rPr>
              <a:t>e</a:t>
            </a:r>
            <a:r>
              <a:rPr b="1" lang="en-US" sz="1100" spc="91" strike="noStrike" u="none">
                <a:solidFill>
                  <a:srgbClr val="2d83c3"/>
                </a:solidFill>
                <a:uFillTx/>
                <a:latin typeface="Trebuchet MS"/>
              </a:rPr>
              <a:t>v</a:t>
            </a:r>
            <a:r>
              <a:rPr b="1" lang="en-US" sz="1100" spc="-34" strike="noStrike" u="none">
                <a:solidFill>
                  <a:srgbClr val="2d83c3"/>
                </a:solidFill>
                <a:uFillTx/>
                <a:latin typeface="Trebuchet MS"/>
              </a:rPr>
              <a:t>i</a:t>
            </a:r>
            <a:r>
              <a:rPr b="1" lang="en-US" sz="1100" spc="34" strike="noStrike" u="none">
                <a:solidFill>
                  <a:srgbClr val="2d83c3"/>
                </a:solidFill>
                <a:uFillTx/>
                <a:latin typeface="Trebuchet MS"/>
              </a:rPr>
              <a:t>e</a:t>
            </a:r>
            <a:r>
              <a:rPr b="1" lang="en-US" sz="1100" spc="14" strike="noStrike" u="none">
                <a:solidFill>
                  <a:srgbClr val="2d83c3"/>
                </a:solidFill>
                <a:uFillTx/>
                <a:latin typeface="Trebuchet MS"/>
              </a:rPr>
              <a:t>w</a:t>
            </a:r>
            <a:endParaRPr b="0" lang="en-US" sz="1100" strike="noStrike" u="none">
              <a:solidFill>
                <a:srgbClr val="000000"/>
              </a:solidFill>
              <a:uFillTx/>
              <a:latin typeface="Arial"/>
            </a:endParaRPr>
          </a:p>
        </p:txBody>
      </p:sp>
      <p:sp>
        <p:nvSpPr>
          <p:cNvPr id="187"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88"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89"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190" name="object 6" descr=""/>
          <p:cNvPicPr/>
          <p:nvPr/>
        </p:nvPicPr>
        <p:blipFill>
          <a:blip r:embed="rId1"/>
          <a:stretch/>
        </p:blipFill>
        <p:spPr>
          <a:xfrm>
            <a:off x="66600" y="3381480"/>
            <a:ext cx="2466720" cy="3419280"/>
          </a:xfrm>
          <a:prstGeom prst="rect">
            <a:avLst/>
          </a:prstGeom>
          <a:ln w="0">
            <a:noFill/>
          </a:ln>
        </p:spPr>
      </p:pic>
      <p:sp>
        <p:nvSpPr>
          <p:cNvPr id="191" name="PlaceHolder 1"/>
          <p:cNvSpPr>
            <a:spLocks noGrp="1"/>
          </p:cNvSpPr>
          <p:nvPr>
            <p:ph type="title"/>
          </p:nvPr>
        </p:nvSpPr>
        <p:spPr>
          <a:xfrm>
            <a:off x="739800" y="654840"/>
            <a:ext cx="8480160" cy="777600"/>
          </a:xfrm>
          <a:prstGeom prst="rect">
            <a:avLst/>
          </a:prstGeom>
          <a:noFill/>
          <a:ln w="0">
            <a:noFill/>
          </a:ln>
        </p:spPr>
        <p:txBody>
          <a:bodyPr lIns="0" rIns="0" tIns="16560" bIns="0" anchor="t">
            <a:noAutofit/>
          </a:bodyPr>
          <a:p>
            <a:pPr marL="12600" indent="0">
              <a:lnSpc>
                <a:spcPct val="100000"/>
              </a:lnSpc>
              <a:spcBef>
                <a:spcPts val="130"/>
              </a:spcBef>
              <a:buNone/>
            </a:pPr>
            <a:r>
              <a:rPr b="1" lang="en-US" sz="4250" spc="14" strike="noStrike" u="none">
                <a:solidFill>
                  <a:schemeClr val="dk1"/>
                </a:solidFill>
                <a:uFillTx/>
                <a:latin typeface="Trebuchet MS"/>
              </a:rPr>
              <a:t>THE</a:t>
            </a:r>
            <a:r>
              <a:rPr b="1" lang="en-US" sz="4250" spc="20" strike="noStrike" u="none">
                <a:solidFill>
                  <a:schemeClr val="dk1"/>
                </a:solidFill>
                <a:uFillTx/>
                <a:latin typeface="Trebuchet MS"/>
              </a:rPr>
              <a:t> </a:t>
            </a:r>
            <a:r>
              <a:rPr b="1" lang="en-US" sz="4250" spc="20" strike="noStrike" u="none">
                <a:solidFill>
                  <a:schemeClr val="dk1"/>
                </a:solidFill>
                <a:uFillTx/>
                <a:latin typeface="Trebuchet MS"/>
              </a:rPr>
              <a:t>"</a:t>
            </a:r>
            <a:r>
              <a:rPr b="1" lang="en-US" sz="4250" spc="11" strike="noStrike" u="none">
                <a:solidFill>
                  <a:schemeClr val="dk1"/>
                </a:solidFill>
                <a:uFillTx/>
                <a:latin typeface="Trebuchet MS"/>
              </a:rPr>
              <a:t>WOW"</a:t>
            </a:r>
            <a:r>
              <a:rPr b="1" lang="en-US" sz="4250" spc="85" strike="noStrike" u="none">
                <a:solidFill>
                  <a:schemeClr val="dk1"/>
                </a:solidFill>
                <a:uFillTx/>
                <a:latin typeface="Trebuchet MS"/>
              </a:rPr>
              <a:t> </a:t>
            </a:r>
            <a:r>
              <a:rPr b="1" lang="en-US" sz="4250" spc="11" strike="noStrike" u="none">
                <a:solidFill>
                  <a:schemeClr val="dk1"/>
                </a:solidFill>
                <a:uFillTx/>
                <a:latin typeface="Trebuchet MS"/>
              </a:rPr>
              <a:t>IN</a:t>
            </a:r>
            <a:r>
              <a:rPr b="1" lang="en-US" sz="4250" spc="-6" strike="noStrike" u="none">
                <a:solidFill>
                  <a:schemeClr val="dk1"/>
                </a:solidFill>
                <a:uFillTx/>
                <a:latin typeface="Trebuchet MS"/>
              </a:rPr>
              <a:t> </a:t>
            </a:r>
            <a:r>
              <a:rPr b="1" lang="en-US" sz="4250" spc="14" strike="noStrike" u="none">
                <a:solidFill>
                  <a:schemeClr val="dk1"/>
                </a:solidFill>
                <a:uFillTx/>
                <a:latin typeface="Trebuchet MS"/>
              </a:rPr>
              <a:t>OUR</a:t>
            </a:r>
            <a:r>
              <a:rPr b="1" lang="en-US" sz="4250" spc="-11" strike="noStrike" u="none">
                <a:solidFill>
                  <a:schemeClr val="dk1"/>
                </a:solidFill>
                <a:uFillTx/>
                <a:latin typeface="Trebuchet MS"/>
              </a:rPr>
              <a:t> </a:t>
            </a:r>
            <a:r>
              <a:rPr b="1" lang="en-US" sz="4250" spc="20" strike="noStrike" u="none">
                <a:solidFill>
                  <a:schemeClr val="dk1"/>
                </a:solidFill>
                <a:uFillTx/>
                <a:latin typeface="Trebuchet MS"/>
              </a:rPr>
              <a:t>SOLUTION</a:t>
            </a:r>
            <a:endParaRPr b="0" lang="en-US" sz="4250" strike="noStrike" u="none">
              <a:solidFill>
                <a:schemeClr val="dk1"/>
              </a:solidFill>
              <a:uFillTx/>
              <a:latin typeface="Calibri"/>
            </a:endParaRPr>
          </a:p>
        </p:txBody>
      </p:sp>
      <p:sp>
        <p:nvSpPr>
          <p:cNvPr id="192" name="object 8"/>
          <p:cNvSpPr/>
          <p:nvPr/>
        </p:nvSpPr>
        <p:spPr>
          <a:xfrm>
            <a:off x="11277360" y="6473160"/>
            <a:ext cx="228240" cy="17424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41845BBC-5633-4BA0-8A9C-B1E0BF3616F3}" type="slidenum">
              <a:rPr b="0" lang="en-US" sz="1100" spc="11" strike="noStrike" u="none">
                <a:solidFill>
                  <a:srgbClr val="2d936b"/>
                </a:solidFill>
                <a:uFillTx/>
                <a:latin typeface="Trebuchet MS"/>
              </a:rPr>
              <a:t>&lt;number&gt;</a:t>
            </a:fld>
            <a:endParaRPr b="0" lang="en-US" sz="1100" strike="noStrike" u="none">
              <a:solidFill>
                <a:srgbClr val="000000"/>
              </a:solidFill>
              <a:uFillTx/>
              <a:latin typeface="Arial"/>
            </a:endParaRPr>
          </a:p>
        </p:txBody>
      </p:sp>
      <p:sp>
        <p:nvSpPr>
          <p:cNvPr id="193" name="TextBox 8"/>
          <p:cNvSpPr/>
          <p:nvPr/>
        </p:nvSpPr>
        <p:spPr>
          <a:xfrm>
            <a:off x="2743200" y="2354760"/>
            <a:ext cx="8533800" cy="9536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2800" strike="noStrike" u="none">
              <a:solidFill>
                <a:srgbClr val="000000"/>
              </a:solidFill>
              <a:uFillTx/>
              <a:latin typeface="Arial"/>
            </a:endParaRPr>
          </a:p>
          <a:p>
            <a:pPr defTabSz="914400">
              <a:lnSpc>
                <a:spcPct val="100000"/>
              </a:lnSpc>
            </a:pPr>
            <a:endParaRPr b="0" lang="en-US" sz="2800" strike="noStrike" u="none">
              <a:solidFill>
                <a:srgbClr val="000000"/>
              </a:solidFill>
              <a:uFillTx/>
              <a:latin typeface="Arial"/>
            </a:endParaRPr>
          </a:p>
        </p:txBody>
      </p:sp>
      <p:sp>
        <p:nvSpPr>
          <p:cNvPr id="194" name=""/>
          <p:cNvSpPr txBox="1"/>
          <p:nvPr/>
        </p:nvSpPr>
        <p:spPr>
          <a:xfrm>
            <a:off x="1828800" y="2008080"/>
            <a:ext cx="7370280" cy="346680"/>
          </a:xfrm>
          <a:prstGeom prst="rect">
            <a:avLst/>
          </a:prstGeom>
          <a:noFill/>
          <a:ln w="0">
            <a:noFill/>
          </a:ln>
        </p:spPr>
        <p:txBody>
          <a:bodyPr lIns="90000" rIns="90000" tIns="45000" bIns="45000" anchor="t">
            <a:noAutofit/>
          </a:bodyPr>
          <a:p>
            <a:r>
              <a:rPr b="0" lang="en-US" sz="1800" strike="noStrike" u="none">
                <a:solidFill>
                  <a:srgbClr val="000000"/>
                </a:solidFill>
                <a:uFillTx/>
                <a:latin typeface="Arial"/>
              </a:rPr>
              <a:t>=IFS(Z8&gt;=5,"VERY HIGH",Z8&gt;=4,"HIGH",Z8&gt;=3,"MED",TRUE,"LOW")</a:t>
            </a:r>
            <a:endParaRPr b="0" lang="en-US" sz="1800" strike="noStrike" u="none">
              <a:solidFill>
                <a:srgbClr val="000000"/>
              </a:solidFill>
              <a:uFillTx/>
              <a:latin typeface="Arial"/>
            </a:endParaRPr>
          </a:p>
        </p:txBody>
      </p:sp>
      <p:sp>
        <p:nvSpPr>
          <p:cNvPr id="195" name=""/>
          <p:cNvSpPr txBox="1"/>
          <p:nvPr/>
        </p:nvSpPr>
        <p:spPr>
          <a:xfrm>
            <a:off x="2971800" y="2971800"/>
            <a:ext cx="5943600" cy="1371600"/>
          </a:xfrm>
          <a:prstGeom prst="rect">
            <a:avLst/>
          </a:prstGeom>
          <a:noFill/>
          <a:ln w="0">
            <a:noFill/>
          </a:ln>
        </p:spPr>
        <p:txBody>
          <a:bodyPr lIns="90000" rIns="90000" tIns="45000" bIns="45000" anchor="t">
            <a:noAutofit/>
          </a:bodyPr>
          <a:p>
            <a:r>
              <a:rPr b="0" lang="en-US" sz="2400" strike="noStrike" u="none">
                <a:solidFill>
                  <a:srgbClr val="000000"/>
                </a:solidFill>
                <a:uFillTx/>
                <a:latin typeface="Arial"/>
              </a:rPr>
              <a:t>Pivot table,pie chart and bargraph Highlighting the features </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220</TotalTime>
  <Application>LibreOffice/24.8.0.3$Windows_X86_64 LibreOffice_project/0bdf1299c94fe897b119f97f3c613e9dca6be583</Application>
  <AppVersion>15.0000</AppVersion>
  <Words>90</Words>
  <Paragraphs>41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dc:description/>
  <dc:language>en-US</dc:language>
  <cp:lastModifiedBy/>
  <cp:lastPrinted>2024-08-31T22:21:36Z</cp:lastPrinted>
  <dcterms:modified xsi:type="dcterms:W3CDTF">2024-08-31T23:00:10Z</dcterms:modified>
  <cp:revision>16</cp:revision>
  <dc:subject/>
  <dc:title>Face Mask Detection using Convolutional Neural Network (CNN)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Notes">
    <vt:i4>1</vt:i4>
  </property>
  <property fmtid="{D5CDD505-2E9C-101B-9397-08002B2CF9AE}" pid="5" name="PresentationFormat">
    <vt:lpwstr>Widescreen</vt:lpwstr>
  </property>
  <property fmtid="{D5CDD505-2E9C-101B-9397-08002B2CF9AE}" pid="6" name="Slides">
    <vt:i4>12</vt:i4>
  </property>
</Properties>
</file>